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77" r:id="rId4"/>
    <p:sldId id="282" r:id="rId5"/>
    <p:sldId id="263" r:id="rId6"/>
    <p:sldId id="276" r:id="rId7"/>
    <p:sldId id="283" r:id="rId8"/>
    <p:sldId id="280" r:id="rId9"/>
    <p:sldId id="281" r:id="rId10"/>
    <p:sldId id="264" r:id="rId11"/>
    <p:sldId id="265" r:id="rId12"/>
    <p:sldId id="284" r:id="rId13"/>
    <p:sldId id="267" r:id="rId14"/>
    <p:sldId id="271" r:id="rId15"/>
    <p:sldId id="269" r:id="rId16"/>
    <p:sldId id="270" r:id="rId17"/>
    <p:sldId id="268" r:id="rId18"/>
    <p:sldId id="272" r:id="rId19"/>
    <p:sldId id="274" r:id="rId20"/>
    <p:sldId id="275" r:id="rId21"/>
    <p:sldId id="273" r:id="rId22"/>
    <p:sldId id="257" r:id="rId23"/>
    <p:sldId id="258" r:id="rId24"/>
    <p:sldId id="266" r:id="rId25"/>
    <p:sldId id="279" r:id="rId26"/>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3" autoAdjust="0"/>
    <p:restoredTop sz="94660"/>
  </p:normalViewPr>
  <p:slideViewPr>
    <p:cSldViewPr>
      <p:cViewPr varScale="1">
        <p:scale>
          <a:sx n="109" d="100"/>
          <a:sy n="109" d="100"/>
        </p:scale>
        <p:origin x="-166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ytuł 28"/>
          <p:cNvSpPr>
            <a:spLocks noGrp="1"/>
          </p:cNvSpPr>
          <p:nvPr>
            <p:ph type="ctrTitle"/>
          </p:nvPr>
        </p:nvSpPr>
        <p:spPr>
          <a:xfrm>
            <a:off x="381000" y="4853411"/>
            <a:ext cx="8458200" cy="1222375"/>
          </a:xfrm>
        </p:spPr>
        <p:txBody>
          <a:bodyPr anchor="t"/>
          <a:lstStyle/>
          <a:p>
            <a:r>
              <a:rPr lang="pl-PL" smtClean="0"/>
              <a:t>Kliknij, aby edytować styl</a:t>
            </a:r>
            <a:endParaRPr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5" name="Symbol zastępczy daty 15"/>
          <p:cNvSpPr>
            <a:spLocks noGrp="1"/>
          </p:cNvSpPr>
          <p:nvPr>
            <p:ph type="dt" sz="half" idx="10"/>
          </p:nvPr>
        </p:nvSpPr>
        <p:spPr/>
        <p:txBody>
          <a:bodyPr/>
          <a:lstStyle>
            <a:lvl1pPr>
              <a:defRPr/>
            </a:lvl1pPr>
          </a:lstStyle>
          <a:p>
            <a:pPr>
              <a:defRPr/>
            </a:pPr>
            <a:fld id="{C2D734AC-28EB-4538-A5CF-2EED5062A745}" type="datetimeFigureOut">
              <a:rPr lang="pl-PL"/>
              <a:pPr>
                <a:defRPr/>
              </a:pPr>
              <a:t>2015-06-30</a:t>
            </a:fld>
            <a:endParaRPr lang="pl-PL"/>
          </a:p>
        </p:txBody>
      </p:sp>
      <p:sp>
        <p:nvSpPr>
          <p:cNvPr id="6" name="Symbol zastępczy stopki 1"/>
          <p:cNvSpPr>
            <a:spLocks noGrp="1"/>
          </p:cNvSpPr>
          <p:nvPr>
            <p:ph type="ftr" sz="quarter" idx="11"/>
          </p:nvPr>
        </p:nvSpPr>
        <p:spPr/>
        <p:txBody>
          <a:bodyPr/>
          <a:lstStyle>
            <a:lvl1pPr>
              <a:defRPr/>
            </a:lvl1pPr>
          </a:lstStyle>
          <a:p>
            <a:pPr>
              <a:defRPr/>
            </a:pPr>
            <a:endParaRPr lang="pl-PL"/>
          </a:p>
        </p:txBody>
      </p:sp>
      <p:sp>
        <p:nvSpPr>
          <p:cNvPr id="7" name="Symbol zastępczy numeru slajdu 14"/>
          <p:cNvSpPr>
            <a:spLocks noGrp="1"/>
          </p:cNvSpPr>
          <p:nvPr>
            <p:ph type="sldNum" sz="quarter" idx="12"/>
          </p:nvPr>
        </p:nvSpPr>
        <p:spPr>
          <a:xfrm>
            <a:off x="8229600" y="6473825"/>
            <a:ext cx="758825" cy="247650"/>
          </a:xfrm>
        </p:spPr>
        <p:txBody>
          <a:bodyPr/>
          <a:lstStyle>
            <a:lvl1pPr>
              <a:defRPr/>
            </a:lvl1pPr>
          </a:lstStyle>
          <a:p>
            <a:pPr>
              <a:defRPr/>
            </a:pPr>
            <a:fld id="{CE2B50A5-8218-4399-B867-6C84252BA04D}"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0"/>
          <p:cNvSpPr>
            <a:spLocks noGrp="1"/>
          </p:cNvSpPr>
          <p:nvPr>
            <p:ph type="dt" sz="half" idx="10"/>
          </p:nvPr>
        </p:nvSpPr>
        <p:spPr/>
        <p:txBody>
          <a:bodyPr/>
          <a:lstStyle>
            <a:lvl1pPr>
              <a:defRPr/>
            </a:lvl1pPr>
          </a:lstStyle>
          <a:p>
            <a:pPr>
              <a:defRPr/>
            </a:pPr>
            <a:fld id="{7BF2EE03-0CF2-40A7-9791-6532A04FB664}" type="datetimeFigureOut">
              <a:rPr lang="pl-PL"/>
              <a:pPr>
                <a:defRPr/>
              </a:pPr>
              <a:t>2015-06-30</a:t>
            </a:fld>
            <a:endParaRPr lang="pl-PL"/>
          </a:p>
        </p:txBody>
      </p:sp>
      <p:sp>
        <p:nvSpPr>
          <p:cNvPr id="5" name="Symbol zastępczy stopki 27"/>
          <p:cNvSpPr>
            <a:spLocks noGrp="1"/>
          </p:cNvSpPr>
          <p:nvPr>
            <p:ph type="ftr" sz="quarter" idx="11"/>
          </p:nvPr>
        </p:nvSpPr>
        <p:spPr/>
        <p:txBody>
          <a:bodyPr/>
          <a:lstStyle>
            <a:lvl1pPr>
              <a:defRPr/>
            </a:lvl1pPr>
          </a:lstStyle>
          <a:p>
            <a:pPr>
              <a:defRPr/>
            </a:pPr>
            <a:endParaRPr lang="pl-PL"/>
          </a:p>
        </p:txBody>
      </p:sp>
      <p:sp>
        <p:nvSpPr>
          <p:cNvPr id="6" name="Symbol zastępczy numeru slajdu 4"/>
          <p:cNvSpPr>
            <a:spLocks noGrp="1"/>
          </p:cNvSpPr>
          <p:nvPr>
            <p:ph type="sldNum" sz="quarter" idx="12"/>
          </p:nvPr>
        </p:nvSpPr>
        <p:spPr/>
        <p:txBody>
          <a:bodyPr/>
          <a:lstStyle>
            <a:lvl1pPr>
              <a:defRPr/>
            </a:lvl1pPr>
          </a:lstStyle>
          <a:p>
            <a:pPr>
              <a:defRPr/>
            </a:pPr>
            <a:fld id="{89E33F64-84CC-49EC-BA9A-B143E31D8BC1}"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lvl1pPr>
              <a:defRPr/>
            </a:lvl1pPr>
          </a:lstStyle>
          <a:p>
            <a:pPr>
              <a:defRPr/>
            </a:pPr>
            <a:fld id="{C99FFC59-0DC6-44CA-A1F1-FAB73D982604}" type="datetimeFigureOut">
              <a:rPr lang="pl-PL"/>
              <a:pPr>
                <a:defRPr/>
              </a:pPr>
              <a:t>2015-06-30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A9527DB-C173-489E-A0EA-B69C7065F210}"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lang="pl-PL" smtClean="0"/>
              <a:t>Kliknij, aby edytować styl</a:t>
            </a:r>
            <a:endParaRPr lang="en-US"/>
          </a:p>
        </p:txBody>
      </p:sp>
      <p:sp>
        <p:nvSpPr>
          <p:cNvPr id="27" name="Symbol zastępczy zawartości 26"/>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4"/>
          <p:cNvSpPr>
            <a:spLocks noGrp="1"/>
          </p:cNvSpPr>
          <p:nvPr>
            <p:ph type="dt" sz="half" idx="10"/>
          </p:nvPr>
        </p:nvSpPr>
        <p:spPr/>
        <p:txBody>
          <a:bodyPr/>
          <a:lstStyle>
            <a:lvl1pPr>
              <a:defRPr/>
            </a:lvl1pPr>
          </a:lstStyle>
          <a:p>
            <a:pPr>
              <a:defRPr/>
            </a:pPr>
            <a:fld id="{49719F5B-4033-4F93-97BD-77242DA76AAE}" type="datetimeFigureOut">
              <a:rPr lang="pl-PL"/>
              <a:pPr>
                <a:defRPr/>
              </a:pPr>
              <a:t>2015-06-30</a:t>
            </a:fld>
            <a:endParaRPr lang="pl-PL"/>
          </a:p>
        </p:txBody>
      </p:sp>
      <p:sp>
        <p:nvSpPr>
          <p:cNvPr id="5" name="Symbol zastępczy stopki 18"/>
          <p:cNvSpPr>
            <a:spLocks noGrp="1"/>
          </p:cNvSpPr>
          <p:nvPr>
            <p:ph type="ftr" sz="quarter" idx="11"/>
          </p:nvPr>
        </p:nvSpPr>
        <p:spPr>
          <a:xfrm>
            <a:off x="3581400" y="76200"/>
            <a:ext cx="2895600" cy="288925"/>
          </a:xfrm>
        </p:spPr>
        <p:txBody>
          <a:bodyPr/>
          <a:lstStyle>
            <a:lvl1pPr>
              <a:defRPr/>
            </a:lvl1pPr>
          </a:lstStyle>
          <a:p>
            <a:pPr>
              <a:defRPr/>
            </a:pPr>
            <a:endParaRPr lang="pl-PL"/>
          </a:p>
        </p:txBody>
      </p:sp>
      <p:sp>
        <p:nvSpPr>
          <p:cNvPr id="6" name="Symbol zastępczy numeru slajdu 15"/>
          <p:cNvSpPr>
            <a:spLocks noGrp="1"/>
          </p:cNvSpPr>
          <p:nvPr>
            <p:ph type="sldNum" sz="quarter" idx="12"/>
          </p:nvPr>
        </p:nvSpPr>
        <p:spPr>
          <a:xfrm>
            <a:off x="8229600" y="6473825"/>
            <a:ext cx="758825" cy="247650"/>
          </a:xfrm>
        </p:spPr>
        <p:txBody>
          <a:bodyPr/>
          <a:lstStyle>
            <a:lvl1pPr>
              <a:defRPr/>
            </a:lvl1pPr>
          </a:lstStyle>
          <a:p>
            <a:pPr>
              <a:defRPr/>
            </a:pPr>
            <a:fld id="{6A8B721A-C3A4-4ECF-9A39-C369204A9931}"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4"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lang="pl-PL" smtClean="0"/>
              <a:t>Kliknij, aby edytować styl</a:t>
            </a:r>
            <a:endParaRPr lang="en-US"/>
          </a:p>
        </p:txBody>
      </p:sp>
      <p:sp>
        <p:nvSpPr>
          <p:cNvPr id="5" name="Symbol zastępczy daty 18"/>
          <p:cNvSpPr>
            <a:spLocks noGrp="1"/>
          </p:cNvSpPr>
          <p:nvPr>
            <p:ph type="dt" sz="half" idx="10"/>
          </p:nvPr>
        </p:nvSpPr>
        <p:spPr/>
        <p:txBody>
          <a:bodyPr/>
          <a:lstStyle>
            <a:lvl1pPr>
              <a:defRPr/>
            </a:lvl1pPr>
          </a:lstStyle>
          <a:p>
            <a:pPr>
              <a:defRPr/>
            </a:pPr>
            <a:fld id="{650BC631-BB42-4565-8FF1-4CD632EF577A}" type="datetimeFigureOut">
              <a:rPr lang="pl-PL"/>
              <a:pPr>
                <a:defRPr/>
              </a:pPr>
              <a:t>2015-06-30</a:t>
            </a:fld>
            <a:endParaRPr lang="pl-PL"/>
          </a:p>
        </p:txBody>
      </p:sp>
      <p:sp>
        <p:nvSpPr>
          <p:cNvPr id="7" name="Symbol zastępczy stopki 10"/>
          <p:cNvSpPr>
            <a:spLocks noGrp="1"/>
          </p:cNvSpPr>
          <p:nvPr>
            <p:ph type="ftr" sz="quarter" idx="11"/>
          </p:nvPr>
        </p:nvSpPr>
        <p:spPr/>
        <p:txBody>
          <a:bodyPr/>
          <a:lstStyle>
            <a:lvl1pPr>
              <a:defRPr/>
            </a:lvl1pPr>
          </a:lstStyle>
          <a:p>
            <a:pPr>
              <a:defRPr/>
            </a:pPr>
            <a:endParaRPr lang="pl-PL"/>
          </a:p>
        </p:txBody>
      </p:sp>
      <p:sp>
        <p:nvSpPr>
          <p:cNvPr id="9" name="Symbol zastępczy numeru slajdu 15"/>
          <p:cNvSpPr>
            <a:spLocks noGrp="1"/>
          </p:cNvSpPr>
          <p:nvPr>
            <p:ph type="sldNum" sz="quarter" idx="12"/>
          </p:nvPr>
        </p:nvSpPr>
        <p:spPr/>
        <p:txBody>
          <a:bodyPr/>
          <a:lstStyle>
            <a:lvl1pPr>
              <a:defRPr/>
            </a:lvl1pPr>
          </a:lstStyle>
          <a:p>
            <a:pPr>
              <a:defRPr/>
            </a:pPr>
            <a:fld id="{1479F716-F3C2-4641-A716-B2A5D4BB2000}"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lang="pl-PL" smtClean="0"/>
              <a:t>Kliknij, aby edytować styl</a:t>
            </a:r>
            <a:endParaRPr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10"/>
          <p:cNvSpPr>
            <a:spLocks noGrp="1"/>
          </p:cNvSpPr>
          <p:nvPr>
            <p:ph type="dt" sz="half" idx="10"/>
          </p:nvPr>
        </p:nvSpPr>
        <p:spPr/>
        <p:txBody>
          <a:bodyPr/>
          <a:lstStyle>
            <a:lvl1pPr>
              <a:defRPr/>
            </a:lvl1pPr>
          </a:lstStyle>
          <a:p>
            <a:pPr>
              <a:defRPr/>
            </a:pPr>
            <a:fld id="{823766A3-77D6-4EDE-8DD5-9A92568DBD45}" type="datetimeFigureOut">
              <a:rPr lang="pl-PL"/>
              <a:pPr>
                <a:defRPr/>
              </a:pPr>
              <a:t>2015-06-30</a:t>
            </a:fld>
            <a:endParaRPr lang="pl-PL"/>
          </a:p>
        </p:txBody>
      </p:sp>
      <p:sp>
        <p:nvSpPr>
          <p:cNvPr id="6" name="Symbol zastępczy stopki 27"/>
          <p:cNvSpPr>
            <a:spLocks noGrp="1"/>
          </p:cNvSpPr>
          <p:nvPr>
            <p:ph type="ftr" sz="quarter" idx="11"/>
          </p:nvPr>
        </p:nvSpPr>
        <p:spPr/>
        <p:txBody>
          <a:bodyPr/>
          <a:lstStyle>
            <a:lvl1pPr>
              <a:defRPr/>
            </a:lvl1pPr>
          </a:lstStyle>
          <a:p>
            <a:pPr>
              <a:defRPr/>
            </a:pPr>
            <a:endParaRPr lang="pl-PL"/>
          </a:p>
        </p:txBody>
      </p:sp>
      <p:sp>
        <p:nvSpPr>
          <p:cNvPr id="7" name="Symbol zastępczy numeru slajdu 4"/>
          <p:cNvSpPr>
            <a:spLocks noGrp="1"/>
          </p:cNvSpPr>
          <p:nvPr>
            <p:ph type="sldNum" sz="quarter" idx="12"/>
          </p:nvPr>
        </p:nvSpPr>
        <p:spPr/>
        <p:txBody>
          <a:bodyPr/>
          <a:lstStyle>
            <a:lvl1pPr>
              <a:defRPr/>
            </a:lvl1pPr>
          </a:lstStyle>
          <a:p>
            <a:pPr>
              <a:defRPr/>
            </a:pPr>
            <a:fld id="{027B436B-9D6F-4646-9B26-FDCDA4C80EAF}"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7"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ytuł 28"/>
          <p:cNvSpPr>
            <a:spLocks noGrp="1"/>
          </p:cNvSpPr>
          <p:nvPr>
            <p:ph type="title"/>
          </p:nvPr>
        </p:nvSpPr>
        <p:spPr>
          <a:xfrm>
            <a:off x="304800" y="5410200"/>
            <a:ext cx="8610600" cy="882650"/>
          </a:xfrm>
        </p:spPr>
        <p:txBody>
          <a:bodyPr/>
          <a:lstStyle>
            <a:lvl1pPr>
              <a:defRPr/>
            </a:lvl1pPr>
          </a:lstStyle>
          <a:p>
            <a:r>
              <a:rPr lang="pl-PL" smtClean="0"/>
              <a:t>Kliknij, aby edytować styl</a:t>
            </a:r>
            <a:endParaRPr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8" name="Symbol zastępczy daty 9"/>
          <p:cNvSpPr>
            <a:spLocks noGrp="1"/>
          </p:cNvSpPr>
          <p:nvPr>
            <p:ph type="dt" sz="half" idx="10"/>
          </p:nvPr>
        </p:nvSpPr>
        <p:spPr/>
        <p:txBody>
          <a:bodyPr/>
          <a:lstStyle>
            <a:lvl1pPr>
              <a:defRPr/>
            </a:lvl1pPr>
          </a:lstStyle>
          <a:p>
            <a:pPr>
              <a:defRPr/>
            </a:pPr>
            <a:fld id="{A4F86C78-6948-4B61-8247-248C7FB3677A}" type="datetimeFigureOut">
              <a:rPr lang="pl-PL"/>
              <a:pPr>
                <a:defRPr/>
              </a:pPr>
              <a:t>2015-06-30</a:t>
            </a:fld>
            <a:endParaRPr lang="pl-PL"/>
          </a:p>
        </p:txBody>
      </p:sp>
      <p:sp>
        <p:nvSpPr>
          <p:cNvPr id="9" name="Symbol zastępczy stopki 5"/>
          <p:cNvSpPr>
            <a:spLocks noGrp="1"/>
          </p:cNvSpPr>
          <p:nvPr>
            <p:ph type="ftr" sz="quarter" idx="11"/>
          </p:nvPr>
        </p:nvSpPr>
        <p:spPr/>
        <p:txBody>
          <a:bodyPr/>
          <a:lstStyle>
            <a:lvl1pPr>
              <a:defRPr/>
            </a:lvl1pPr>
          </a:lstStyle>
          <a:p>
            <a:pPr>
              <a:defRPr/>
            </a:pPr>
            <a:endParaRPr lang="pl-PL"/>
          </a:p>
        </p:txBody>
      </p:sp>
      <p:sp>
        <p:nvSpPr>
          <p:cNvPr id="10" name="Symbol zastępczy numeru slajdu 6"/>
          <p:cNvSpPr>
            <a:spLocks noGrp="1"/>
          </p:cNvSpPr>
          <p:nvPr>
            <p:ph type="sldNum" sz="quarter" idx="12"/>
          </p:nvPr>
        </p:nvSpPr>
        <p:spPr>
          <a:xfrm>
            <a:off x="8229600" y="6477000"/>
            <a:ext cx="762000" cy="247650"/>
          </a:xfrm>
        </p:spPr>
        <p:txBody>
          <a:bodyPr/>
          <a:lstStyle>
            <a:lvl1pPr>
              <a:defRPr/>
            </a:lvl1pPr>
          </a:lstStyle>
          <a:p>
            <a:pPr>
              <a:defRPr/>
            </a:pPr>
            <a:fld id="{692B1FED-C87D-4A4C-9CA5-32BBF143358F}"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lang="pl-PL" smtClean="0"/>
              <a:t>Kliknij, aby edytować styl</a:t>
            </a:r>
            <a:endParaRPr lang="en-US"/>
          </a:p>
        </p:txBody>
      </p:sp>
      <p:sp>
        <p:nvSpPr>
          <p:cNvPr id="3" name="Symbol zastępczy daty 10"/>
          <p:cNvSpPr>
            <a:spLocks noGrp="1"/>
          </p:cNvSpPr>
          <p:nvPr>
            <p:ph type="dt" sz="half" idx="10"/>
          </p:nvPr>
        </p:nvSpPr>
        <p:spPr/>
        <p:txBody>
          <a:bodyPr/>
          <a:lstStyle>
            <a:lvl1pPr>
              <a:defRPr/>
            </a:lvl1pPr>
          </a:lstStyle>
          <a:p>
            <a:pPr>
              <a:defRPr/>
            </a:pPr>
            <a:fld id="{5A4A1AF8-46A4-4674-A0DB-96569116DA39}" type="datetimeFigureOut">
              <a:rPr lang="pl-PL"/>
              <a:pPr>
                <a:defRPr/>
              </a:pPr>
              <a:t>2015-06-30</a:t>
            </a:fld>
            <a:endParaRPr lang="pl-PL"/>
          </a:p>
        </p:txBody>
      </p:sp>
      <p:sp>
        <p:nvSpPr>
          <p:cNvPr id="4" name="Symbol zastępczy stopki 27"/>
          <p:cNvSpPr>
            <a:spLocks noGrp="1"/>
          </p:cNvSpPr>
          <p:nvPr>
            <p:ph type="ftr" sz="quarter" idx="11"/>
          </p:nvPr>
        </p:nvSpPr>
        <p:spPr/>
        <p:txBody>
          <a:bodyPr/>
          <a:lstStyle>
            <a:lvl1pPr>
              <a:defRPr/>
            </a:lvl1pPr>
          </a:lstStyle>
          <a:p>
            <a:pPr>
              <a:defRPr/>
            </a:pPr>
            <a:endParaRPr lang="pl-PL"/>
          </a:p>
        </p:txBody>
      </p:sp>
      <p:sp>
        <p:nvSpPr>
          <p:cNvPr id="5" name="Symbol zastępczy numeru slajdu 4"/>
          <p:cNvSpPr>
            <a:spLocks noGrp="1"/>
          </p:cNvSpPr>
          <p:nvPr>
            <p:ph type="sldNum" sz="quarter" idx="12"/>
          </p:nvPr>
        </p:nvSpPr>
        <p:spPr/>
        <p:txBody>
          <a:bodyPr/>
          <a:lstStyle>
            <a:lvl1pPr>
              <a:defRPr/>
            </a:lvl1pPr>
          </a:lstStyle>
          <a:p>
            <a:pPr>
              <a:defRPr/>
            </a:pPr>
            <a:fld id="{3B5B4121-4C3A-46F3-8FFF-2F761651F3A2}"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2"/>
          <p:cNvSpPr>
            <a:spLocks noGrp="1"/>
          </p:cNvSpPr>
          <p:nvPr>
            <p:ph type="dt" sz="half" idx="10"/>
          </p:nvPr>
        </p:nvSpPr>
        <p:spPr/>
        <p:txBody>
          <a:bodyPr/>
          <a:lstStyle>
            <a:lvl1pPr>
              <a:defRPr/>
            </a:lvl1pPr>
          </a:lstStyle>
          <a:p>
            <a:pPr>
              <a:defRPr/>
            </a:pPr>
            <a:fld id="{1354CB30-C184-4F6A-9ED2-3195C3D490A1}" type="datetimeFigureOut">
              <a:rPr lang="pl-PL"/>
              <a:pPr>
                <a:defRPr/>
              </a:pPr>
              <a:t>2015-06-30</a:t>
            </a:fld>
            <a:endParaRPr lang="pl-PL"/>
          </a:p>
        </p:txBody>
      </p:sp>
      <p:sp>
        <p:nvSpPr>
          <p:cNvPr id="3" name="Symbol zastępczy stopki 23"/>
          <p:cNvSpPr>
            <a:spLocks noGrp="1"/>
          </p:cNvSpPr>
          <p:nvPr>
            <p:ph type="ftr" sz="quarter" idx="11"/>
          </p:nvPr>
        </p:nvSpPr>
        <p:spPr/>
        <p:txBody>
          <a:bodyPr/>
          <a:lstStyle>
            <a:lvl1pPr>
              <a:defRPr/>
            </a:lvl1pPr>
          </a:lstStyle>
          <a:p>
            <a:pPr>
              <a:defRPr/>
            </a:pPr>
            <a:endParaRPr lang="pl-PL"/>
          </a:p>
        </p:txBody>
      </p:sp>
      <p:sp>
        <p:nvSpPr>
          <p:cNvPr id="4" name="Symbol zastępczy numeru slajdu 6"/>
          <p:cNvSpPr>
            <a:spLocks noGrp="1"/>
          </p:cNvSpPr>
          <p:nvPr>
            <p:ph type="sldNum" sz="quarter" idx="12"/>
          </p:nvPr>
        </p:nvSpPr>
        <p:spPr/>
        <p:txBody>
          <a:bodyPr/>
          <a:lstStyle>
            <a:lvl1pPr>
              <a:defRPr/>
            </a:lvl1pPr>
          </a:lstStyle>
          <a:p>
            <a:pPr>
              <a:defRPr/>
            </a:pPr>
            <a:fld id="{88E988BC-BA9F-4E6A-BFC6-63203FB82F8C}"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5"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ytuł 11"/>
          <p:cNvSpPr>
            <a:spLocks noGrp="1"/>
          </p:cNvSpPr>
          <p:nvPr>
            <p:ph type="title"/>
          </p:nvPr>
        </p:nvSpPr>
        <p:spPr>
          <a:xfrm>
            <a:off x="457200" y="5486400"/>
            <a:ext cx="8458200" cy="520700"/>
          </a:xfrm>
        </p:spPr>
        <p:txBody>
          <a:bodyPr/>
          <a:lstStyle>
            <a:lvl1pPr algn="l">
              <a:buNone/>
              <a:defRPr sz="2000" b="1"/>
            </a:lvl1pPr>
          </a:lstStyle>
          <a:p>
            <a:r>
              <a:rPr lang="pl-PL" smtClean="0"/>
              <a:t>Kliknij, aby edytować styl</a:t>
            </a:r>
            <a:endParaRPr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daty 24"/>
          <p:cNvSpPr>
            <a:spLocks noGrp="1"/>
          </p:cNvSpPr>
          <p:nvPr>
            <p:ph type="dt" sz="half" idx="10"/>
          </p:nvPr>
        </p:nvSpPr>
        <p:spPr/>
        <p:txBody>
          <a:bodyPr/>
          <a:lstStyle>
            <a:lvl1pPr>
              <a:defRPr/>
            </a:lvl1pPr>
          </a:lstStyle>
          <a:p>
            <a:pPr>
              <a:defRPr/>
            </a:pPr>
            <a:fld id="{374D1E51-5C96-430A-89D6-7075B6F9A1EA}" type="datetimeFigureOut">
              <a:rPr lang="pl-PL"/>
              <a:pPr>
                <a:defRPr/>
              </a:pPr>
              <a:t>2015-06-30</a:t>
            </a:fld>
            <a:endParaRPr lang="pl-PL"/>
          </a:p>
        </p:txBody>
      </p:sp>
      <p:sp>
        <p:nvSpPr>
          <p:cNvPr id="7" name="Symbol zastępczy stopki 28"/>
          <p:cNvSpPr>
            <a:spLocks noGrp="1"/>
          </p:cNvSpPr>
          <p:nvPr>
            <p:ph type="ftr" sz="quarter" idx="11"/>
          </p:nvPr>
        </p:nvSpPr>
        <p:spPr/>
        <p:txBody>
          <a:bodyPr/>
          <a:lstStyle>
            <a:lvl1pPr>
              <a:defRPr/>
            </a:lvl1pPr>
          </a:lstStyle>
          <a:p>
            <a:pPr>
              <a:defRPr/>
            </a:pPr>
            <a:endParaRPr lang="pl-PL"/>
          </a:p>
        </p:txBody>
      </p:sp>
      <p:sp>
        <p:nvSpPr>
          <p:cNvPr id="8" name="Symbol zastępczy numeru slajdu 6"/>
          <p:cNvSpPr>
            <a:spLocks noGrp="1"/>
          </p:cNvSpPr>
          <p:nvPr>
            <p:ph type="sldNum" sz="quarter" idx="12"/>
          </p:nvPr>
        </p:nvSpPr>
        <p:spPr/>
        <p:txBody>
          <a:bodyPr/>
          <a:lstStyle>
            <a:lvl1pPr>
              <a:defRPr/>
            </a:lvl1pPr>
          </a:lstStyle>
          <a:p>
            <a:pPr>
              <a:defRPr/>
            </a:pPr>
            <a:fld id="{7803274A-3D61-4001-AEDD-18F1F45395CB}"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pl-PL" noProof="0" smtClean="0"/>
              <a:t>Kliknij ikonę, aby dodać obraz</a:t>
            </a:r>
            <a:endParaRPr lang="en-US" noProof="0" dirty="0"/>
          </a:p>
        </p:txBody>
      </p:sp>
      <p:sp>
        <p:nvSpPr>
          <p:cNvPr id="17" name="Tytuł 16"/>
          <p:cNvSpPr>
            <a:spLocks noGrp="1"/>
          </p:cNvSpPr>
          <p:nvPr>
            <p:ph type="title"/>
          </p:nvPr>
        </p:nvSpPr>
        <p:spPr>
          <a:xfrm>
            <a:off x="381000" y="4993760"/>
            <a:ext cx="5867400" cy="522288"/>
          </a:xfrm>
        </p:spPr>
        <p:txBody>
          <a:bodyPr/>
          <a:lstStyle>
            <a:lvl1pPr algn="l">
              <a:buNone/>
              <a:defRPr sz="2000" b="1"/>
            </a:lvl1pPr>
          </a:lstStyle>
          <a:p>
            <a:r>
              <a:rPr lang="pl-PL" smtClean="0"/>
              <a:t>Kliknij, aby edytować styl</a:t>
            </a:r>
            <a:endParaRPr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pl-PL" smtClean="0"/>
              <a:t>Kliknij, aby edytować style wzorca tekstu</a:t>
            </a:r>
          </a:p>
        </p:txBody>
      </p:sp>
      <p:sp>
        <p:nvSpPr>
          <p:cNvPr id="5" name="Symbol zastępczy daty 6"/>
          <p:cNvSpPr>
            <a:spLocks noGrp="1"/>
          </p:cNvSpPr>
          <p:nvPr>
            <p:ph type="dt" sz="half" idx="10"/>
          </p:nvPr>
        </p:nvSpPr>
        <p:spPr/>
        <p:txBody>
          <a:bodyPr/>
          <a:lstStyle>
            <a:lvl1pPr>
              <a:defRPr/>
            </a:lvl1pPr>
          </a:lstStyle>
          <a:p>
            <a:pPr>
              <a:defRPr/>
            </a:pPr>
            <a:fld id="{AC390E9A-7DC4-4315-B0F2-66E2C8A81BA8}" type="datetimeFigureOut">
              <a:rPr lang="pl-PL"/>
              <a:pPr>
                <a:defRPr/>
              </a:pPr>
              <a:t>2015-06-30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30"/>
          <p:cNvSpPr>
            <a:spLocks noGrp="1"/>
          </p:cNvSpPr>
          <p:nvPr>
            <p:ph type="sldNum" sz="quarter" idx="12"/>
          </p:nvPr>
        </p:nvSpPr>
        <p:spPr/>
        <p:txBody>
          <a:bodyPr/>
          <a:lstStyle>
            <a:lvl1pPr>
              <a:defRPr/>
            </a:lvl1pPr>
          </a:lstStyle>
          <a:p>
            <a:pPr>
              <a:defRPr/>
            </a:pPr>
            <a:fld id="{A9BAFE50-F6BE-4E69-B321-97C565F85DE0}"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Symbol zastępczy tekstu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CF173779-6759-4BF9-BAD5-AC9216B89094}" type="datetimeFigureOut">
              <a:rPr lang="pl-PL"/>
              <a:pPr>
                <a:defRPr/>
              </a:pPr>
              <a:t>2015-06-30</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FF4306A2-F99A-4793-91DB-BD21474C3302}" type="slidenum">
              <a:rPr lang="pl-PL"/>
              <a:pPr>
                <a:defRPr/>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lang="pl-PL" smtClean="0"/>
              <a:t>Kliknij, aby edytować styl</a:t>
            </a:r>
            <a:endParaRPr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9" r:id="rId4"/>
    <p:sldLayoutId id="2147483675" r:id="rId5"/>
    <p:sldLayoutId id="2147483670" r:id="rId6"/>
    <p:sldLayoutId id="2147483676" r:id="rId7"/>
    <p:sldLayoutId id="2147483677" r:id="rId8"/>
    <p:sldLayoutId id="2147483678" r:id="rId9"/>
    <p:sldLayoutId id="2147483671" r:id="rId10"/>
    <p:sldLayoutId id="214748367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Prostokąt 3"/>
          <p:cNvSpPr>
            <a:spLocks noChangeArrowheads="1"/>
          </p:cNvSpPr>
          <p:nvPr/>
        </p:nvSpPr>
        <p:spPr bwMode="auto">
          <a:xfrm>
            <a:off x="2484438" y="692150"/>
            <a:ext cx="4067175" cy="893763"/>
          </a:xfrm>
          <a:prstGeom prst="rect">
            <a:avLst/>
          </a:prstGeom>
          <a:noFill/>
          <a:ln w="9525">
            <a:noFill/>
            <a:miter lim="800000"/>
            <a:headEnd/>
            <a:tailEnd/>
          </a:ln>
        </p:spPr>
        <p:txBody>
          <a:bodyPr>
            <a:spAutoFit/>
          </a:bodyPr>
          <a:lstStyle/>
          <a:p>
            <a:r>
              <a:rPr lang="pl-PL" sz="2800" b="1"/>
              <a:t>Pamięci </a:t>
            </a:r>
          </a:p>
          <a:p>
            <a:r>
              <a:rPr lang="pl-PL" sz="2400" b="1"/>
              <a:t>Jeanne Jazowick-Kusiński</a:t>
            </a:r>
            <a:endParaRPr lang="pl-PL" sz="2400"/>
          </a:p>
        </p:txBody>
      </p:sp>
      <p:pic>
        <p:nvPicPr>
          <p:cNvPr id="13314" name="Picture 2" descr="C:\2014-04 Wielkanoc\Glowki.png"/>
          <p:cNvPicPr>
            <a:picLocks noChangeAspect="1" noChangeArrowheads="1"/>
          </p:cNvPicPr>
          <p:nvPr/>
        </p:nvPicPr>
        <p:blipFill>
          <a:blip r:embed="rId2"/>
          <a:srcRect/>
          <a:stretch>
            <a:fillRect/>
          </a:stretch>
        </p:blipFill>
        <p:spPr bwMode="auto">
          <a:xfrm>
            <a:off x="250825" y="333375"/>
            <a:ext cx="2119313" cy="1582738"/>
          </a:xfrm>
          <a:prstGeom prst="rect">
            <a:avLst/>
          </a:prstGeom>
          <a:noFill/>
          <a:ln w="9525">
            <a:noFill/>
            <a:miter lim="800000"/>
            <a:headEnd/>
            <a:tailEnd/>
          </a:ln>
        </p:spPr>
      </p:pic>
      <p:pic>
        <p:nvPicPr>
          <p:cNvPr id="13315" name="Picture 2"/>
          <p:cNvPicPr>
            <a:picLocks noChangeAspect="1" noChangeArrowheads="1"/>
          </p:cNvPicPr>
          <p:nvPr/>
        </p:nvPicPr>
        <p:blipFill>
          <a:blip r:embed="rId3"/>
          <a:srcRect/>
          <a:stretch>
            <a:fillRect/>
          </a:stretch>
        </p:blipFill>
        <p:spPr bwMode="auto">
          <a:xfrm>
            <a:off x="827088" y="3284538"/>
            <a:ext cx="6175375" cy="3024187"/>
          </a:xfrm>
          <a:prstGeom prst="rect">
            <a:avLst/>
          </a:prstGeom>
          <a:noFill/>
          <a:ln w="9525">
            <a:noFill/>
            <a:miter lim="800000"/>
            <a:headEnd/>
            <a:tailEnd/>
          </a:ln>
        </p:spPr>
      </p:pic>
      <p:pic>
        <p:nvPicPr>
          <p:cNvPr id="13316" name="Picture 4"/>
          <p:cNvPicPr>
            <a:picLocks noChangeAspect="1" noChangeArrowheads="1"/>
          </p:cNvPicPr>
          <p:nvPr/>
        </p:nvPicPr>
        <p:blipFill>
          <a:blip r:embed="rId4"/>
          <a:srcRect/>
          <a:stretch>
            <a:fillRect/>
          </a:stretch>
        </p:blipFill>
        <p:spPr bwMode="auto">
          <a:xfrm>
            <a:off x="6732588" y="188913"/>
            <a:ext cx="2160587" cy="277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rostokąt 1"/>
          <p:cNvSpPr>
            <a:spLocks noChangeArrowheads="1"/>
          </p:cNvSpPr>
          <p:nvPr/>
        </p:nvSpPr>
        <p:spPr bwMode="auto">
          <a:xfrm>
            <a:off x="611188" y="1268413"/>
            <a:ext cx="5329237" cy="1570037"/>
          </a:xfrm>
          <a:prstGeom prst="rect">
            <a:avLst/>
          </a:prstGeom>
          <a:noFill/>
          <a:ln w="9525">
            <a:noFill/>
            <a:miter lim="800000"/>
            <a:headEnd/>
            <a:tailEnd/>
          </a:ln>
        </p:spPr>
        <p:txBody>
          <a:bodyPr>
            <a:spAutoFit/>
          </a:bodyPr>
          <a:lstStyle/>
          <a:p>
            <a:pPr algn="just"/>
            <a:r>
              <a:rPr lang="pl-PL" sz="2400">
                <a:latin typeface="Apolonia" pitchFamily="50" charset="-18"/>
              </a:rPr>
              <a:t>	W dniu </a:t>
            </a:r>
            <a:r>
              <a:rPr lang="pl-PL" sz="2400">
                <a:latin typeface="Adobe Garamond Pro" pitchFamily="18" charset="-18"/>
              </a:rPr>
              <a:t>22 </a:t>
            </a:r>
            <a:r>
              <a:rPr lang="pl-PL" sz="2400">
                <a:latin typeface="Apolonia" pitchFamily="50" charset="-18"/>
              </a:rPr>
              <a:t>października</a:t>
            </a:r>
            <a:r>
              <a:rPr lang="pl-PL" sz="2400">
                <a:latin typeface="Adobe Garamond Pro" pitchFamily="18" charset="-18"/>
              </a:rPr>
              <a:t> 2002</a:t>
            </a:r>
            <a:r>
              <a:rPr lang="pl-PL" sz="2400">
                <a:latin typeface="Apolonia" pitchFamily="50" charset="-18"/>
              </a:rPr>
              <a:t>r., Jeanne Jazowick - Kusiński zmarła. Wyraziła chęć bycia pochowaną na polskiej ziemi - u Nas w Przemyślu.</a:t>
            </a:r>
          </a:p>
        </p:txBody>
      </p:sp>
      <p:pic>
        <p:nvPicPr>
          <p:cNvPr id="22530" name="Picture 1"/>
          <p:cNvPicPr>
            <a:picLocks noChangeAspect="1" noChangeArrowheads="1"/>
          </p:cNvPicPr>
          <p:nvPr/>
        </p:nvPicPr>
        <p:blipFill>
          <a:blip r:embed="rId2"/>
          <a:srcRect/>
          <a:stretch>
            <a:fillRect/>
          </a:stretch>
        </p:blipFill>
        <p:spPr bwMode="auto">
          <a:xfrm>
            <a:off x="6084888" y="1268413"/>
            <a:ext cx="2203450" cy="2049462"/>
          </a:xfrm>
          <a:prstGeom prst="rect">
            <a:avLst/>
          </a:prstGeom>
          <a:noFill/>
          <a:ln w="9525">
            <a:noFill/>
            <a:miter lim="800000"/>
            <a:headEnd/>
            <a:tailEnd/>
          </a:ln>
        </p:spPr>
      </p:pic>
      <p:sp>
        <p:nvSpPr>
          <p:cNvPr id="22531" name="pole tekstowe 3"/>
          <p:cNvSpPr txBox="1">
            <a:spLocks noChangeArrowheads="1"/>
          </p:cNvSpPr>
          <p:nvPr/>
        </p:nvSpPr>
        <p:spPr bwMode="auto">
          <a:xfrm>
            <a:off x="3132138" y="4076700"/>
            <a:ext cx="4608512" cy="1477963"/>
          </a:xfrm>
          <a:prstGeom prst="rect">
            <a:avLst/>
          </a:prstGeom>
          <a:noFill/>
          <a:ln w="9525">
            <a:noFill/>
            <a:miter lim="800000"/>
            <a:headEnd/>
            <a:tailEnd/>
          </a:ln>
        </p:spPr>
        <p:txBody>
          <a:bodyPr>
            <a:spAutoFit/>
          </a:bodyPr>
          <a:lstStyle/>
          <a:p>
            <a:pPr algn="just"/>
            <a:r>
              <a:rPr lang="pl-PL" sz="2400">
                <a:latin typeface="Apolonia" pitchFamily="50" charset="-18"/>
              </a:rPr>
              <a:t>„</a:t>
            </a:r>
            <a:r>
              <a:rPr lang="pl-PL" sz="2400" b="1">
                <a:latin typeface="Apolonia" pitchFamily="50" charset="-18"/>
              </a:rPr>
              <a:t>My heart is there. My friends are there, and I worry about them</a:t>
            </a:r>
            <a:r>
              <a:rPr lang="pl-PL" sz="2400">
                <a:latin typeface="Apolonia" pitchFamily="50" charset="-18"/>
              </a:rPr>
              <a:t>” </a:t>
            </a:r>
            <a:r>
              <a:rPr lang="pl-PL">
                <a:latin typeface="Apolonia" pitchFamily="50" charset="-18"/>
              </a:rPr>
              <a:t>- she said in newspaper</a:t>
            </a:r>
          </a:p>
          <a:p>
            <a:pPr algn="just"/>
            <a:r>
              <a:rPr lang="pl-PL">
                <a:latin typeface="Apolonia" pitchFamily="50" charset="-18"/>
              </a:rPr>
              <a:t> The Oregonian, Monday, February </a:t>
            </a:r>
            <a:r>
              <a:rPr lang="pl-PL">
                <a:latin typeface="Adobe Song Std L" pitchFamily="18" charset="-128"/>
                <a:ea typeface="Adobe Song Std L" pitchFamily="18" charset="-128"/>
              </a:rPr>
              <a:t>1, 1982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rostokąt 1"/>
          <p:cNvSpPr>
            <a:spLocks noChangeArrowheads="1"/>
          </p:cNvSpPr>
          <p:nvPr/>
        </p:nvSpPr>
        <p:spPr bwMode="auto">
          <a:xfrm>
            <a:off x="179388" y="836613"/>
            <a:ext cx="8785225" cy="4524375"/>
          </a:xfrm>
          <a:prstGeom prst="rect">
            <a:avLst/>
          </a:prstGeom>
          <a:noFill/>
          <a:ln w="9525">
            <a:noFill/>
            <a:miter lim="800000"/>
            <a:headEnd/>
            <a:tailEnd/>
          </a:ln>
        </p:spPr>
        <p:txBody>
          <a:bodyPr>
            <a:spAutoFit/>
          </a:bodyPr>
          <a:lstStyle/>
          <a:p>
            <a:pPr algn="just"/>
            <a:r>
              <a:rPr lang="pl-PL">
                <a:latin typeface="Franklin Gothic Book" pitchFamily="34" charset="0"/>
              </a:rPr>
              <a:t>	</a:t>
            </a:r>
            <a:r>
              <a:rPr lang="pl-PL" sz="2400" b="1">
                <a:latin typeface="Apolonia" pitchFamily="50" charset="-18"/>
                <a:ea typeface="Apolonia" pitchFamily="50" charset="-18"/>
                <a:cs typeface="Times New Roman" pitchFamily="18" charset="0"/>
              </a:rPr>
              <a:t>Życzeniem Jeanne Jazowick-Kusiński </a:t>
            </a:r>
            <a:r>
              <a:rPr lang="pl-PL" sz="2400">
                <a:latin typeface="Apolonia" pitchFamily="50" charset="-18"/>
                <a:ea typeface="Apolonia" pitchFamily="50" charset="-18"/>
                <a:cs typeface="Times New Roman" pitchFamily="18" charset="0"/>
              </a:rPr>
              <a:t>była prośba do rodziny i znajomych o przekazanie pieniędzy przeznaczonych na </a:t>
            </a:r>
            <a:r>
              <a:rPr lang="pl-PL" sz="2400" b="1">
                <a:latin typeface="Apolonia" pitchFamily="50" charset="-18"/>
                <a:ea typeface="Apolonia" pitchFamily="50" charset="-18"/>
                <a:cs typeface="Times New Roman" pitchFamily="18" charset="0"/>
              </a:rPr>
              <a:t>kwiaty</a:t>
            </a:r>
            <a:r>
              <a:rPr lang="pl-PL" sz="2400">
                <a:latin typeface="Apolonia" pitchFamily="50" charset="-18"/>
                <a:ea typeface="Apolonia" pitchFamily="50" charset="-18"/>
                <a:cs typeface="Times New Roman" pitchFamily="18" charset="0"/>
              </a:rPr>
              <a:t> w związku z ostatnim pożegnaniem -jako </a:t>
            </a:r>
            <a:r>
              <a:rPr lang="pl-PL" sz="2400" b="1">
                <a:latin typeface="Apolonia" pitchFamily="50" charset="-18"/>
                <a:ea typeface="Apolonia" pitchFamily="50" charset="-18"/>
                <a:cs typeface="Times New Roman" pitchFamily="18" charset="0"/>
              </a:rPr>
              <a:t>darowiznę</a:t>
            </a:r>
            <a:r>
              <a:rPr lang="pl-PL" sz="2400">
                <a:latin typeface="Apolonia" pitchFamily="50" charset="-18"/>
                <a:ea typeface="Apolonia" pitchFamily="50" charset="-18"/>
                <a:cs typeface="Times New Roman" pitchFamily="18" charset="0"/>
              </a:rPr>
              <a:t> na rzecz naszego Ośrodka. </a:t>
            </a:r>
          </a:p>
          <a:p>
            <a:pPr algn="just"/>
            <a:endParaRPr lang="pl-PL" sz="2400">
              <a:latin typeface="Apolonia" pitchFamily="50" charset="-18"/>
              <a:ea typeface="Apolonia" pitchFamily="50" charset="-18"/>
              <a:cs typeface="Times New Roman" pitchFamily="18" charset="0"/>
            </a:endParaRPr>
          </a:p>
          <a:p>
            <a:pPr algn="just"/>
            <a:endParaRPr lang="pl-PL" sz="2400">
              <a:latin typeface="Apolonia" pitchFamily="50" charset="-18"/>
              <a:ea typeface="Apolonia" pitchFamily="50" charset="-18"/>
              <a:cs typeface="Times New Roman" pitchFamily="18" charset="0"/>
            </a:endParaRPr>
          </a:p>
          <a:p>
            <a:pPr algn="just"/>
            <a:r>
              <a:rPr lang="pl-PL" sz="2400">
                <a:latin typeface="Apolonia" pitchFamily="50" charset="-18"/>
                <a:ea typeface="Apolonia" pitchFamily="50" charset="-18"/>
                <a:cs typeface="Times New Roman" pitchFamily="18" charset="0"/>
              </a:rPr>
              <a:t>	Gest ten  przyniósł niebagatelną kwotę: </a:t>
            </a:r>
            <a:r>
              <a:rPr lang="pl-PL" sz="2400" b="1">
                <a:latin typeface="Adobe Song Std L" pitchFamily="18" charset="-128"/>
                <a:ea typeface="Adobe Song Std L" pitchFamily="18" charset="-128"/>
                <a:cs typeface="Times New Roman" pitchFamily="18" charset="0"/>
              </a:rPr>
              <a:t>1.225</a:t>
            </a:r>
            <a:r>
              <a:rPr lang="pl-PL" sz="2400" b="1">
                <a:latin typeface="Apolonia" pitchFamily="50" charset="-18"/>
                <a:ea typeface="Apolonia" pitchFamily="50" charset="-18"/>
                <a:cs typeface="Times New Roman" pitchFamily="18" charset="0"/>
              </a:rPr>
              <a:t> dolarów</a:t>
            </a:r>
            <a:r>
              <a:rPr lang="pl-PL" sz="2400">
                <a:latin typeface="Apolonia" pitchFamily="50" charset="-18"/>
                <a:ea typeface="Apolonia" pitchFamily="50" charset="-18"/>
                <a:cs typeface="Times New Roman" pitchFamily="18" charset="0"/>
              </a:rPr>
              <a:t>. </a:t>
            </a:r>
          </a:p>
          <a:p>
            <a:pPr algn="just"/>
            <a:r>
              <a:rPr lang="pl-PL" sz="2400">
                <a:latin typeface="Apolonia" pitchFamily="50" charset="-18"/>
                <a:ea typeface="Apolonia" pitchFamily="50" charset="-18"/>
                <a:cs typeface="Times New Roman" pitchFamily="18" charset="0"/>
              </a:rPr>
              <a:t>Mąż fundatorki - Stanisław Kusiński przekazał dodatkowo 500 dolarów, a pracodawca zmarłej ofiarował naszej placówce 5.000 dolarów. </a:t>
            </a:r>
          </a:p>
          <a:p>
            <a:pPr algn="just"/>
            <a:endParaRPr lang="pl-PL" sz="2400">
              <a:latin typeface="Apolonia" pitchFamily="50" charset="-18"/>
              <a:ea typeface="Apolonia" pitchFamily="50" charset="-18"/>
              <a:cs typeface="Times New Roman" pitchFamily="18" charset="0"/>
            </a:endParaRPr>
          </a:p>
          <a:p>
            <a:pPr algn="just"/>
            <a:r>
              <a:rPr lang="pl-PL" sz="2400">
                <a:latin typeface="Apolonia" pitchFamily="50" charset="-18"/>
                <a:ea typeface="Apolonia" pitchFamily="50" charset="-18"/>
                <a:cs typeface="Times New Roman"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rostokąt 1"/>
          <p:cNvSpPr>
            <a:spLocks noChangeArrowheads="1"/>
          </p:cNvSpPr>
          <p:nvPr/>
        </p:nvSpPr>
        <p:spPr bwMode="auto">
          <a:xfrm>
            <a:off x="755650" y="260350"/>
            <a:ext cx="7848600" cy="3048000"/>
          </a:xfrm>
          <a:prstGeom prst="rect">
            <a:avLst/>
          </a:prstGeom>
          <a:noFill/>
          <a:ln w="9525">
            <a:noFill/>
            <a:miter lim="800000"/>
            <a:headEnd/>
            <a:tailEnd/>
          </a:ln>
        </p:spPr>
        <p:txBody>
          <a:bodyPr>
            <a:spAutoFit/>
          </a:bodyPr>
          <a:lstStyle/>
          <a:p>
            <a:pPr algn="just"/>
            <a:r>
              <a:rPr lang="pl-PL" sz="2400">
                <a:latin typeface="Apolonia" pitchFamily="50" charset="-18"/>
                <a:ea typeface="Apolonia" pitchFamily="50" charset="-18"/>
                <a:cs typeface="Times New Roman" pitchFamily="18" charset="0"/>
              </a:rPr>
              <a:t>	Dzięki tym środkom powstała pracownia komputerowa dla potrzeb Liceum Profilowanego w Ośrodku wyposażona w najwyższej klasy sprzęt komputerowy, drukarki, kserokopiarki, skanery oraz aparat cyfrowy. Młodzież z naszego Ośrodka do dnia dzisiejszego korzysta z zakupionego wówczas sprzętu na zajęciach praktycznych  z przedmiotu Diagnozowanie </a:t>
            </a:r>
          </a:p>
          <a:p>
            <a:pPr algn="just"/>
            <a:r>
              <a:rPr lang="pl-PL" sz="2400">
                <a:latin typeface="Apolonia" pitchFamily="50" charset="-18"/>
                <a:ea typeface="Apolonia" pitchFamily="50" charset="-18"/>
                <a:cs typeface="Times New Roman" pitchFamily="18" charset="0"/>
              </a:rPr>
              <a:t>i naprawa sprzętu komputerowego.</a:t>
            </a:r>
          </a:p>
        </p:txBody>
      </p:sp>
      <p:pic>
        <p:nvPicPr>
          <p:cNvPr id="24578" name="Picture 1" descr="C:\Users\Sowa\Desktop\Kusinska\_DSC0252 (Large) (2).JPG"/>
          <p:cNvPicPr>
            <a:picLocks noChangeAspect="1" noChangeArrowheads="1"/>
          </p:cNvPicPr>
          <p:nvPr/>
        </p:nvPicPr>
        <p:blipFill>
          <a:blip r:embed="rId2"/>
          <a:srcRect/>
          <a:stretch>
            <a:fillRect/>
          </a:stretch>
        </p:blipFill>
        <p:spPr bwMode="auto">
          <a:xfrm>
            <a:off x="2124075" y="3284538"/>
            <a:ext cx="4937125" cy="329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rostokąt 1"/>
          <p:cNvSpPr>
            <a:spLocks noChangeArrowheads="1"/>
          </p:cNvSpPr>
          <p:nvPr/>
        </p:nvSpPr>
        <p:spPr bwMode="auto">
          <a:xfrm>
            <a:off x="468313" y="1628775"/>
            <a:ext cx="8135937" cy="2954338"/>
          </a:xfrm>
          <a:prstGeom prst="rect">
            <a:avLst/>
          </a:prstGeom>
          <a:noFill/>
          <a:ln w="9525">
            <a:noFill/>
            <a:miter lim="800000"/>
            <a:headEnd/>
            <a:tailEnd/>
          </a:ln>
        </p:spPr>
        <p:txBody>
          <a:bodyPr>
            <a:spAutoFit/>
          </a:bodyPr>
          <a:lstStyle/>
          <a:p>
            <a:r>
              <a:rPr lang="pl-PL" sz="4400" i="1">
                <a:latin typeface="Tekton Pro Ext" pitchFamily="34" charset="-18"/>
              </a:rPr>
              <a:t>Dobre czyny nie kończą się wraz  z  życiem ich twórców…</a:t>
            </a:r>
          </a:p>
          <a:p>
            <a:endParaRPr lang="pl-PL">
              <a:latin typeface="Franklin Gothic Book" pitchFamily="34" charset="0"/>
            </a:endParaRPr>
          </a:p>
          <a:p>
            <a:r>
              <a:rPr lang="pl-PL">
                <a:latin typeface="Franklin Gothic Book" pitchFamily="34" charset="0"/>
              </a:rPr>
              <a:t/>
            </a:r>
            <a:br>
              <a:rPr lang="pl-PL">
                <a:latin typeface="Franklin Gothic Book" pitchFamily="34" charset="0"/>
              </a:rPr>
            </a:br>
            <a:endParaRPr lang="pl-PL">
              <a:latin typeface="Franklin Gothic Boo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rostokąt 1"/>
          <p:cNvSpPr>
            <a:spLocks noChangeArrowheads="1"/>
          </p:cNvSpPr>
          <p:nvPr/>
        </p:nvSpPr>
        <p:spPr bwMode="auto">
          <a:xfrm>
            <a:off x="323850" y="188913"/>
            <a:ext cx="7632700" cy="1570037"/>
          </a:xfrm>
          <a:prstGeom prst="rect">
            <a:avLst/>
          </a:prstGeom>
          <a:noFill/>
          <a:ln w="9525">
            <a:noFill/>
            <a:miter lim="800000"/>
            <a:headEnd/>
            <a:tailEnd/>
          </a:ln>
        </p:spPr>
        <p:txBody>
          <a:bodyPr>
            <a:spAutoFit/>
          </a:bodyPr>
          <a:lstStyle/>
          <a:p>
            <a:r>
              <a:rPr lang="pl-PL" sz="2400">
                <a:latin typeface="Apolonia" pitchFamily="50" charset="-18"/>
              </a:rPr>
              <a:t>Fundatorem stypendiów jest obecnie Pan </a:t>
            </a:r>
            <a:r>
              <a:rPr lang="pl-PL" sz="2400" b="1">
                <a:latin typeface="Apolonia" pitchFamily="50" charset="-18"/>
              </a:rPr>
              <a:t>Stanisław Kusiński</a:t>
            </a:r>
            <a:r>
              <a:rPr lang="pl-PL" sz="2400">
                <a:latin typeface="Apolonia" pitchFamily="50" charset="-18"/>
              </a:rPr>
              <a:t>, który po śmierci żony w </a:t>
            </a:r>
            <a:r>
              <a:rPr lang="pl-PL" sz="2400">
                <a:latin typeface="Adobe Song Std L" pitchFamily="18" charset="-128"/>
                <a:ea typeface="Adobe Song Std L" pitchFamily="18" charset="-128"/>
              </a:rPr>
              <a:t>2002</a:t>
            </a:r>
            <a:r>
              <a:rPr lang="pl-PL" sz="2400">
                <a:latin typeface="Apolonia" pitchFamily="50" charset="-18"/>
              </a:rPr>
              <a:t> r. przejął inicjatywę </a:t>
            </a:r>
            <a:r>
              <a:rPr lang="pl-PL" sz="2400" b="1">
                <a:latin typeface="Apolonia" pitchFamily="50" charset="-18"/>
              </a:rPr>
              <a:t>kontynuowania dzieła Jeanne</a:t>
            </a:r>
            <a:r>
              <a:rPr lang="pl-PL" sz="2400">
                <a:latin typeface="Apolonia" pitchFamily="50" charset="-18"/>
              </a:rPr>
              <a:t> </a:t>
            </a:r>
          </a:p>
          <a:p>
            <a:r>
              <a:rPr lang="pl-PL" sz="2400">
                <a:latin typeface="Apolonia" pitchFamily="50" charset="-18"/>
              </a:rPr>
              <a:t>i dalszego wspierania Ośrodka.</a:t>
            </a:r>
          </a:p>
        </p:txBody>
      </p:sp>
      <p:pic>
        <p:nvPicPr>
          <p:cNvPr id="26626" name="Picture 2" descr="C:\Users\Sowa\Desktop\Kusinska\_DSC0256 (Large).JPG"/>
          <p:cNvPicPr>
            <a:picLocks noChangeAspect="1" noChangeArrowheads="1"/>
          </p:cNvPicPr>
          <p:nvPr/>
        </p:nvPicPr>
        <p:blipFill>
          <a:blip r:embed="rId2"/>
          <a:srcRect/>
          <a:stretch>
            <a:fillRect/>
          </a:stretch>
        </p:blipFill>
        <p:spPr bwMode="auto">
          <a:xfrm>
            <a:off x="395288" y="1773238"/>
            <a:ext cx="4743450" cy="3143250"/>
          </a:xfrm>
          <a:prstGeom prst="rect">
            <a:avLst/>
          </a:prstGeom>
          <a:noFill/>
          <a:ln w="9525">
            <a:noFill/>
            <a:miter lim="800000"/>
            <a:headEnd/>
            <a:tailEnd/>
          </a:ln>
        </p:spPr>
      </p:pic>
      <p:pic>
        <p:nvPicPr>
          <p:cNvPr id="26627" name="Picture 3" descr="C:\Users\Sowa\Desktop\Kusinska\_DSC0257 (Large)gbncfbd.jpg"/>
          <p:cNvPicPr>
            <a:picLocks noChangeAspect="1" noChangeArrowheads="1"/>
          </p:cNvPicPr>
          <p:nvPr/>
        </p:nvPicPr>
        <p:blipFill>
          <a:blip r:embed="rId3"/>
          <a:srcRect/>
          <a:stretch>
            <a:fillRect/>
          </a:stretch>
        </p:blipFill>
        <p:spPr bwMode="auto">
          <a:xfrm>
            <a:off x="4427538" y="3644900"/>
            <a:ext cx="4564062"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rostokąt 1"/>
          <p:cNvSpPr>
            <a:spLocks noChangeArrowheads="1"/>
          </p:cNvSpPr>
          <p:nvPr/>
        </p:nvSpPr>
        <p:spPr bwMode="auto">
          <a:xfrm>
            <a:off x="250825" y="333375"/>
            <a:ext cx="4608513" cy="2554288"/>
          </a:xfrm>
          <a:prstGeom prst="rect">
            <a:avLst/>
          </a:prstGeom>
          <a:noFill/>
          <a:ln w="9525">
            <a:noFill/>
            <a:miter lim="800000"/>
            <a:headEnd/>
            <a:tailEnd/>
          </a:ln>
        </p:spPr>
        <p:txBody>
          <a:bodyPr>
            <a:spAutoFit/>
          </a:bodyPr>
          <a:lstStyle/>
          <a:p>
            <a:r>
              <a:rPr lang="pl-PL" sz="3200" b="1">
                <a:latin typeface="Apolonia" pitchFamily="50" charset="-18"/>
              </a:rPr>
              <a:t>Fundusz Stypendialny im.Jeanne Jazowick- Kusiński dla dzieci </a:t>
            </a:r>
          </a:p>
          <a:p>
            <a:r>
              <a:rPr lang="pl-PL" sz="3200" b="1">
                <a:latin typeface="Apolonia" pitchFamily="50" charset="-18"/>
              </a:rPr>
              <a:t>i młodzieży Naszego Ośrodka</a:t>
            </a:r>
          </a:p>
        </p:txBody>
      </p:sp>
      <p:pic>
        <p:nvPicPr>
          <p:cNvPr id="27650" name="Picture 2" descr="http://sosw2przemysl.com/gallery/P1040031--Large-_3ne9jtd1.jpg"/>
          <p:cNvPicPr>
            <a:picLocks noChangeAspect="1" noChangeArrowheads="1"/>
          </p:cNvPicPr>
          <p:nvPr/>
        </p:nvPicPr>
        <p:blipFill>
          <a:blip r:embed="rId2"/>
          <a:srcRect/>
          <a:stretch>
            <a:fillRect/>
          </a:stretch>
        </p:blipFill>
        <p:spPr bwMode="auto">
          <a:xfrm>
            <a:off x="539750" y="3213100"/>
            <a:ext cx="4152900" cy="3116263"/>
          </a:xfrm>
          <a:prstGeom prst="rect">
            <a:avLst/>
          </a:prstGeom>
          <a:noFill/>
          <a:ln w="9525">
            <a:noFill/>
            <a:miter lim="800000"/>
            <a:headEnd/>
            <a:tailEnd/>
          </a:ln>
        </p:spPr>
      </p:pic>
      <p:pic>
        <p:nvPicPr>
          <p:cNvPr id="27651" name="Picture 4" descr="http://sosw2przemysl.com/gallery/P1040027--Large-_0v40s260.jpg"/>
          <p:cNvPicPr>
            <a:picLocks noChangeAspect="1" noChangeArrowheads="1"/>
          </p:cNvPicPr>
          <p:nvPr/>
        </p:nvPicPr>
        <p:blipFill>
          <a:blip r:embed="rId3"/>
          <a:srcRect/>
          <a:stretch>
            <a:fillRect/>
          </a:stretch>
        </p:blipFill>
        <p:spPr bwMode="auto">
          <a:xfrm>
            <a:off x="4859338" y="476250"/>
            <a:ext cx="4222750"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rostokąt 2"/>
          <p:cNvSpPr>
            <a:spLocks noChangeArrowheads="1"/>
          </p:cNvSpPr>
          <p:nvPr/>
        </p:nvSpPr>
        <p:spPr bwMode="auto">
          <a:xfrm>
            <a:off x="250825" y="188913"/>
            <a:ext cx="6769100" cy="1938337"/>
          </a:xfrm>
          <a:prstGeom prst="rect">
            <a:avLst/>
          </a:prstGeom>
          <a:noFill/>
          <a:ln w="9525">
            <a:noFill/>
            <a:miter lim="800000"/>
            <a:headEnd/>
            <a:tailEnd/>
          </a:ln>
        </p:spPr>
        <p:txBody>
          <a:bodyPr>
            <a:spAutoFit/>
          </a:bodyPr>
          <a:lstStyle/>
          <a:p>
            <a:r>
              <a:rPr lang="pl-PL" sz="2400" b="1">
                <a:latin typeface="Apolonia" pitchFamily="50" charset="-18"/>
              </a:rPr>
              <a:t>Stypendium im. Jeanne Jazowick- Kusiński </a:t>
            </a:r>
          </a:p>
          <a:p>
            <a:r>
              <a:rPr lang="pl-PL" sz="2400">
                <a:latin typeface="Apolonia" pitchFamily="50" charset="-18"/>
              </a:rPr>
              <a:t>jest formą promowania uczniów osiągających bardzo dobre wyniki w nauce oraz wykazujących się dużym zaangażowaniem </a:t>
            </a:r>
          </a:p>
          <a:p>
            <a:r>
              <a:rPr lang="pl-PL" sz="2400">
                <a:latin typeface="Apolonia" pitchFamily="50" charset="-18"/>
              </a:rPr>
              <a:t>w działalność społeczną Ośrodka.</a:t>
            </a:r>
          </a:p>
        </p:txBody>
      </p:sp>
      <p:pic>
        <p:nvPicPr>
          <p:cNvPr id="28674" name="Picture 2" descr="http://sosw2przemysl.com/gallery/P1040021--Large-_nthw0ws3.jpg"/>
          <p:cNvPicPr>
            <a:picLocks noChangeAspect="1" noChangeArrowheads="1"/>
          </p:cNvPicPr>
          <p:nvPr/>
        </p:nvPicPr>
        <p:blipFill>
          <a:blip r:embed="rId2"/>
          <a:srcRect/>
          <a:stretch>
            <a:fillRect/>
          </a:stretch>
        </p:blipFill>
        <p:spPr bwMode="auto">
          <a:xfrm>
            <a:off x="3059113" y="2133600"/>
            <a:ext cx="5783262" cy="433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50825" y="981075"/>
          <a:ext cx="8496300" cy="5753100"/>
        </p:xfrm>
        <a:graphic>
          <a:graphicData uri="http://schemas.openxmlformats.org/drawingml/2006/table">
            <a:tbl>
              <a:tblPr/>
              <a:tblGrid>
                <a:gridCol w="1598209"/>
                <a:gridCol w="6898735"/>
              </a:tblGrid>
              <a:tr h="355692">
                <a:tc>
                  <a:txBody>
                    <a:bodyPr/>
                    <a:lstStyle/>
                    <a:p>
                      <a:pPr algn="ctr">
                        <a:lnSpc>
                          <a:spcPct val="115000"/>
                        </a:lnSpc>
                        <a:spcAft>
                          <a:spcPts val="0"/>
                        </a:spcAft>
                      </a:pPr>
                      <a:endParaRPr lang="pl-PL" sz="1050" dirty="0">
                        <a:latin typeface="Times New Roman"/>
                        <a:ea typeface="Calibri"/>
                        <a:cs typeface="Times New Roman"/>
                      </a:endParaRPr>
                    </a:p>
                    <a:p>
                      <a:pPr algn="ctr">
                        <a:lnSpc>
                          <a:spcPct val="115000"/>
                        </a:lnSpc>
                        <a:spcAft>
                          <a:spcPts val="0"/>
                        </a:spcAft>
                      </a:pPr>
                      <a:r>
                        <a:rPr lang="pl-PL" sz="1050" b="1" dirty="0">
                          <a:latin typeface="Times New Roman"/>
                          <a:ea typeface="Calibri"/>
                          <a:cs typeface="Times New Roman"/>
                        </a:rPr>
                        <a:t>Rok szkolny</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l-PL" sz="1050" b="0" dirty="0" smtClean="0">
                        <a:latin typeface="Times New Roman"/>
                        <a:ea typeface="Calibri"/>
                        <a:cs typeface="Times New Roman"/>
                      </a:endParaRPr>
                    </a:p>
                    <a:p>
                      <a:pPr algn="ctr">
                        <a:lnSpc>
                          <a:spcPct val="115000"/>
                        </a:lnSpc>
                        <a:spcAft>
                          <a:spcPts val="0"/>
                        </a:spcAft>
                      </a:pPr>
                      <a:r>
                        <a:rPr lang="pl-PL" sz="1050" b="1" dirty="0" smtClean="0">
                          <a:latin typeface="Times New Roman"/>
                          <a:ea typeface="Calibri"/>
                          <a:cs typeface="Times New Roman"/>
                        </a:rPr>
                        <a:t>Imię Nazwisko ucznia</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92">
                <a:tc>
                  <a:txBody>
                    <a:bodyPr/>
                    <a:lstStyle/>
                    <a:p>
                      <a:pPr algn="ctr">
                        <a:lnSpc>
                          <a:spcPct val="115000"/>
                        </a:lnSpc>
                        <a:spcAft>
                          <a:spcPts val="0"/>
                        </a:spcAft>
                      </a:pPr>
                      <a:endParaRPr lang="pl-PL" sz="1050" dirty="0">
                        <a:latin typeface="Times New Roman"/>
                        <a:ea typeface="Calibri"/>
                        <a:cs typeface="Times New Roman"/>
                      </a:endParaRPr>
                    </a:p>
                    <a:p>
                      <a:pPr algn="ctr">
                        <a:lnSpc>
                          <a:spcPct val="115000"/>
                        </a:lnSpc>
                        <a:spcAft>
                          <a:spcPts val="0"/>
                        </a:spcAft>
                      </a:pPr>
                      <a:r>
                        <a:rPr lang="pl-PL" sz="1050" dirty="0">
                          <a:latin typeface="Times New Roman"/>
                          <a:ea typeface="Calibri"/>
                          <a:cs typeface="Times New Roman"/>
                        </a:rPr>
                        <a:t>2002/2003</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l-PL" sz="1050" dirty="0">
                        <a:latin typeface="Times New Roman"/>
                        <a:ea typeface="Calibri"/>
                        <a:cs typeface="Times New Roman"/>
                      </a:endParaRPr>
                    </a:p>
                    <a:p>
                      <a:pPr>
                        <a:lnSpc>
                          <a:spcPct val="115000"/>
                        </a:lnSpc>
                        <a:spcAft>
                          <a:spcPts val="0"/>
                        </a:spcAft>
                      </a:pPr>
                      <a:r>
                        <a:rPr lang="pl-PL" sz="1050" dirty="0">
                          <a:latin typeface="Times New Roman"/>
                          <a:ea typeface="Calibri"/>
                          <a:cs typeface="Times New Roman"/>
                        </a:rPr>
                        <a:t>Magdalena </a:t>
                      </a:r>
                      <a:r>
                        <a:rPr lang="pl-PL" sz="1050" dirty="0" err="1">
                          <a:latin typeface="Times New Roman"/>
                          <a:ea typeface="Calibri"/>
                          <a:cs typeface="Times New Roman"/>
                        </a:rPr>
                        <a:t>Bułatek</a:t>
                      </a:r>
                      <a:r>
                        <a:rPr lang="pl-PL" sz="1050" dirty="0">
                          <a:latin typeface="Times New Roman"/>
                          <a:ea typeface="Calibri"/>
                          <a:cs typeface="Times New Roman"/>
                        </a:rPr>
                        <a:t>, Agnieszka Wołoszyn, Tomasz Kupisz, Kamil </a:t>
                      </a:r>
                      <a:r>
                        <a:rPr lang="pl-PL" sz="1050" dirty="0" err="1">
                          <a:latin typeface="Times New Roman"/>
                          <a:ea typeface="Calibri"/>
                          <a:cs typeface="Times New Roman"/>
                        </a:rPr>
                        <a:t>Pieszko</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92">
                <a:tc>
                  <a:txBody>
                    <a:bodyPr/>
                    <a:lstStyle/>
                    <a:p>
                      <a:pPr algn="ctr">
                        <a:lnSpc>
                          <a:spcPct val="115000"/>
                        </a:lnSpc>
                        <a:spcAft>
                          <a:spcPts val="0"/>
                        </a:spcAft>
                      </a:pPr>
                      <a:endParaRPr lang="pl-PL" sz="1050">
                        <a:latin typeface="Times New Roman"/>
                        <a:ea typeface="Calibri"/>
                        <a:cs typeface="Times New Roman"/>
                      </a:endParaRPr>
                    </a:p>
                    <a:p>
                      <a:pPr algn="ctr">
                        <a:lnSpc>
                          <a:spcPct val="115000"/>
                        </a:lnSpc>
                        <a:spcAft>
                          <a:spcPts val="0"/>
                        </a:spcAft>
                      </a:pPr>
                      <a:r>
                        <a:rPr lang="pl-PL" sz="1050">
                          <a:latin typeface="Times New Roman"/>
                          <a:ea typeface="Calibri"/>
                          <a:cs typeface="Times New Roman"/>
                        </a:rPr>
                        <a:t>2003/2004</a:t>
                      </a:r>
                      <a:endParaRPr lang="pl-PL" sz="105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l-PL" sz="1050" dirty="0">
                        <a:latin typeface="Times New Roman"/>
                        <a:ea typeface="Calibri"/>
                        <a:cs typeface="Times New Roman"/>
                      </a:endParaRPr>
                    </a:p>
                    <a:p>
                      <a:pPr>
                        <a:lnSpc>
                          <a:spcPct val="115000"/>
                        </a:lnSpc>
                        <a:spcAft>
                          <a:spcPts val="0"/>
                        </a:spcAft>
                      </a:pPr>
                      <a:r>
                        <a:rPr lang="pl-PL" sz="1050" dirty="0">
                          <a:latin typeface="Times New Roman"/>
                          <a:ea typeface="Calibri"/>
                          <a:cs typeface="Times New Roman"/>
                        </a:rPr>
                        <a:t>Angelika Cieśla, Kinga Sroka, Marcin Pasieka, Marek </a:t>
                      </a:r>
                      <a:r>
                        <a:rPr lang="pl-PL" sz="1050" dirty="0" err="1">
                          <a:latin typeface="Times New Roman"/>
                          <a:ea typeface="Calibri"/>
                          <a:cs typeface="Times New Roman"/>
                        </a:rPr>
                        <a:t>Homa</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92">
                <a:tc>
                  <a:txBody>
                    <a:bodyPr/>
                    <a:lstStyle/>
                    <a:p>
                      <a:pPr algn="ctr">
                        <a:lnSpc>
                          <a:spcPct val="115000"/>
                        </a:lnSpc>
                        <a:spcAft>
                          <a:spcPts val="0"/>
                        </a:spcAft>
                      </a:pPr>
                      <a:endParaRPr lang="pl-PL" sz="1050">
                        <a:latin typeface="Times New Roman"/>
                        <a:ea typeface="Calibri"/>
                        <a:cs typeface="Times New Roman"/>
                      </a:endParaRPr>
                    </a:p>
                    <a:p>
                      <a:pPr algn="ctr">
                        <a:lnSpc>
                          <a:spcPct val="115000"/>
                        </a:lnSpc>
                        <a:spcAft>
                          <a:spcPts val="0"/>
                        </a:spcAft>
                      </a:pPr>
                      <a:r>
                        <a:rPr lang="pl-PL" sz="1050">
                          <a:latin typeface="Times New Roman"/>
                          <a:ea typeface="Calibri"/>
                          <a:cs typeface="Times New Roman"/>
                        </a:rPr>
                        <a:t>2004/2005</a:t>
                      </a:r>
                      <a:endParaRPr lang="pl-PL" sz="105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l-PL" sz="1050" dirty="0">
                        <a:latin typeface="Times New Roman"/>
                        <a:ea typeface="Calibri"/>
                        <a:cs typeface="Times New Roman"/>
                      </a:endParaRPr>
                    </a:p>
                    <a:p>
                      <a:pPr>
                        <a:lnSpc>
                          <a:spcPct val="115000"/>
                        </a:lnSpc>
                        <a:spcAft>
                          <a:spcPts val="0"/>
                        </a:spcAft>
                      </a:pPr>
                      <a:r>
                        <a:rPr lang="pl-PL" sz="1050" dirty="0">
                          <a:latin typeface="Times New Roman"/>
                          <a:ea typeface="Calibri"/>
                          <a:cs typeface="Times New Roman"/>
                        </a:rPr>
                        <a:t>Agnieszka Wołoszyn, Dariusz </a:t>
                      </a:r>
                      <a:r>
                        <a:rPr lang="pl-PL" sz="1050" dirty="0" err="1">
                          <a:latin typeface="Times New Roman"/>
                          <a:ea typeface="Calibri"/>
                          <a:cs typeface="Times New Roman"/>
                        </a:rPr>
                        <a:t>Cicirko</a:t>
                      </a:r>
                      <a:r>
                        <a:rPr lang="pl-PL" sz="1050" dirty="0">
                          <a:latin typeface="Times New Roman"/>
                          <a:ea typeface="Calibri"/>
                          <a:cs typeface="Times New Roman"/>
                        </a:rPr>
                        <a:t>, Dariusz Pleśniak, Janusz Pikuła, Tomasz Orłoś</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203">
                <a:tc>
                  <a:txBody>
                    <a:bodyPr/>
                    <a:lstStyle/>
                    <a:p>
                      <a:pPr algn="ctr">
                        <a:lnSpc>
                          <a:spcPct val="115000"/>
                        </a:lnSpc>
                        <a:spcAft>
                          <a:spcPts val="0"/>
                        </a:spcAft>
                      </a:pPr>
                      <a:endParaRPr lang="pl-PL" sz="1050">
                        <a:latin typeface="Times New Roman"/>
                        <a:ea typeface="Calibri"/>
                        <a:cs typeface="Times New Roman"/>
                      </a:endParaRPr>
                    </a:p>
                    <a:p>
                      <a:pPr algn="ctr">
                        <a:lnSpc>
                          <a:spcPct val="115000"/>
                        </a:lnSpc>
                        <a:spcAft>
                          <a:spcPts val="0"/>
                        </a:spcAft>
                      </a:pPr>
                      <a:r>
                        <a:rPr lang="pl-PL" sz="1050">
                          <a:latin typeface="Times New Roman"/>
                          <a:ea typeface="Calibri"/>
                          <a:cs typeface="Times New Roman"/>
                        </a:rPr>
                        <a:t>2005/2006</a:t>
                      </a:r>
                      <a:endParaRPr lang="pl-PL" sz="105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l-PL" sz="1050" dirty="0">
                        <a:latin typeface="Times New Roman"/>
                        <a:ea typeface="Calibri"/>
                        <a:cs typeface="Times New Roman"/>
                      </a:endParaRPr>
                    </a:p>
                    <a:p>
                      <a:pPr>
                        <a:lnSpc>
                          <a:spcPct val="115000"/>
                        </a:lnSpc>
                        <a:spcAft>
                          <a:spcPts val="0"/>
                        </a:spcAft>
                      </a:pPr>
                      <a:r>
                        <a:rPr lang="pl-PL" sz="1050" dirty="0">
                          <a:latin typeface="Times New Roman"/>
                          <a:ea typeface="Calibri"/>
                          <a:cs typeface="Times New Roman"/>
                        </a:rPr>
                        <a:t>Paulina </a:t>
                      </a:r>
                      <a:r>
                        <a:rPr lang="pl-PL" sz="1050" dirty="0" err="1">
                          <a:latin typeface="Times New Roman"/>
                          <a:ea typeface="Calibri"/>
                          <a:cs typeface="Times New Roman"/>
                        </a:rPr>
                        <a:t>Przeszłowska</a:t>
                      </a:r>
                      <a:r>
                        <a:rPr lang="pl-PL" sz="1050" dirty="0">
                          <a:latin typeface="Times New Roman"/>
                          <a:ea typeface="Calibri"/>
                          <a:cs typeface="Times New Roman"/>
                        </a:rPr>
                        <a:t>, Anna </a:t>
                      </a:r>
                      <a:r>
                        <a:rPr lang="pl-PL" sz="1050" dirty="0" err="1">
                          <a:latin typeface="Times New Roman"/>
                          <a:ea typeface="Calibri"/>
                          <a:cs typeface="Times New Roman"/>
                        </a:rPr>
                        <a:t>Płazińska</a:t>
                      </a:r>
                      <a:r>
                        <a:rPr lang="pl-PL" sz="1050" dirty="0">
                          <a:latin typeface="Times New Roman"/>
                          <a:ea typeface="Calibri"/>
                          <a:cs typeface="Times New Roman"/>
                        </a:rPr>
                        <a:t>, Waldemar </a:t>
                      </a:r>
                      <a:r>
                        <a:rPr lang="pl-PL" sz="1050" dirty="0" err="1">
                          <a:latin typeface="Times New Roman"/>
                          <a:ea typeface="Calibri"/>
                          <a:cs typeface="Times New Roman"/>
                        </a:rPr>
                        <a:t>Balawender</a:t>
                      </a:r>
                      <a:r>
                        <a:rPr lang="pl-PL" sz="1050" dirty="0">
                          <a:latin typeface="Times New Roman"/>
                          <a:ea typeface="Calibri"/>
                          <a:cs typeface="Times New Roman"/>
                        </a:rPr>
                        <a:t>, Bartłomiej Baran, Sławomir </a:t>
                      </a:r>
                      <a:r>
                        <a:rPr lang="pl-PL" sz="1050" dirty="0" err="1">
                          <a:latin typeface="Times New Roman"/>
                          <a:ea typeface="Calibri"/>
                          <a:cs typeface="Times New Roman"/>
                        </a:rPr>
                        <a:t>Szałyga</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203">
                <a:tc>
                  <a:txBody>
                    <a:bodyPr/>
                    <a:lstStyle/>
                    <a:p>
                      <a:pPr algn="ctr">
                        <a:lnSpc>
                          <a:spcPct val="115000"/>
                        </a:lnSpc>
                        <a:spcAft>
                          <a:spcPts val="0"/>
                        </a:spcAft>
                      </a:pPr>
                      <a:endParaRPr lang="pl-PL" sz="1050">
                        <a:latin typeface="Times New Roman"/>
                        <a:ea typeface="Calibri"/>
                        <a:cs typeface="Times New Roman"/>
                      </a:endParaRPr>
                    </a:p>
                    <a:p>
                      <a:pPr algn="ctr">
                        <a:lnSpc>
                          <a:spcPct val="115000"/>
                        </a:lnSpc>
                        <a:spcAft>
                          <a:spcPts val="0"/>
                        </a:spcAft>
                      </a:pPr>
                      <a:r>
                        <a:rPr lang="pl-PL" sz="1050">
                          <a:latin typeface="Times New Roman"/>
                          <a:ea typeface="Calibri"/>
                          <a:cs typeface="Times New Roman"/>
                        </a:rPr>
                        <a:t>2006/2007</a:t>
                      </a:r>
                      <a:endParaRPr lang="pl-PL" sz="105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l-PL" sz="1050" dirty="0">
                        <a:latin typeface="Times New Roman"/>
                        <a:ea typeface="Calibri"/>
                        <a:cs typeface="Times New Roman"/>
                      </a:endParaRPr>
                    </a:p>
                    <a:p>
                      <a:pPr>
                        <a:lnSpc>
                          <a:spcPct val="115000"/>
                        </a:lnSpc>
                        <a:spcAft>
                          <a:spcPts val="0"/>
                        </a:spcAft>
                      </a:pPr>
                      <a:r>
                        <a:rPr lang="pl-PL" sz="1050" dirty="0">
                          <a:latin typeface="Times New Roman"/>
                          <a:ea typeface="Calibri"/>
                          <a:cs typeface="Times New Roman"/>
                        </a:rPr>
                        <a:t>Mariola </a:t>
                      </a:r>
                      <a:r>
                        <a:rPr lang="pl-PL" sz="1050" dirty="0" err="1">
                          <a:latin typeface="Times New Roman"/>
                          <a:ea typeface="Calibri"/>
                          <a:cs typeface="Times New Roman"/>
                        </a:rPr>
                        <a:t>Kapanowska</a:t>
                      </a:r>
                      <a:r>
                        <a:rPr lang="pl-PL" sz="1050" dirty="0">
                          <a:latin typeface="Times New Roman"/>
                          <a:ea typeface="Calibri"/>
                          <a:cs typeface="Times New Roman"/>
                        </a:rPr>
                        <a:t>, Katarzyna Mikoś, Mariusz Kiełbasa, Piotr Kucaj, Bartłomiej Lis, Ireneusz Książek</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92">
                <a:tc>
                  <a:txBody>
                    <a:bodyPr/>
                    <a:lstStyle/>
                    <a:p>
                      <a:pPr algn="ctr">
                        <a:lnSpc>
                          <a:spcPct val="115000"/>
                        </a:lnSpc>
                        <a:spcAft>
                          <a:spcPts val="0"/>
                        </a:spcAft>
                      </a:pPr>
                      <a:endParaRPr lang="pl-PL" sz="1050">
                        <a:latin typeface="Times New Roman"/>
                        <a:ea typeface="Calibri"/>
                        <a:cs typeface="Times New Roman"/>
                      </a:endParaRPr>
                    </a:p>
                    <a:p>
                      <a:pPr algn="ctr">
                        <a:lnSpc>
                          <a:spcPct val="115000"/>
                        </a:lnSpc>
                        <a:spcAft>
                          <a:spcPts val="0"/>
                        </a:spcAft>
                      </a:pPr>
                      <a:r>
                        <a:rPr lang="pl-PL" sz="1050">
                          <a:latin typeface="Times New Roman"/>
                          <a:ea typeface="Calibri"/>
                          <a:cs typeface="Times New Roman"/>
                        </a:rPr>
                        <a:t>2007/2008</a:t>
                      </a:r>
                      <a:endParaRPr lang="pl-PL" sz="105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l-PL" sz="1050" dirty="0">
                        <a:latin typeface="Times New Roman"/>
                        <a:ea typeface="Calibri"/>
                        <a:cs typeface="Times New Roman"/>
                      </a:endParaRPr>
                    </a:p>
                    <a:p>
                      <a:pPr>
                        <a:lnSpc>
                          <a:spcPct val="115000"/>
                        </a:lnSpc>
                        <a:spcAft>
                          <a:spcPts val="0"/>
                        </a:spcAft>
                      </a:pPr>
                      <a:r>
                        <a:rPr lang="pl-PL" sz="1050" dirty="0">
                          <a:latin typeface="Times New Roman"/>
                          <a:ea typeface="Calibri"/>
                          <a:cs typeface="Times New Roman"/>
                        </a:rPr>
                        <a:t>Mariola </a:t>
                      </a:r>
                      <a:r>
                        <a:rPr lang="pl-PL" sz="1050" dirty="0" err="1">
                          <a:latin typeface="Times New Roman"/>
                          <a:ea typeface="Calibri"/>
                          <a:cs typeface="Times New Roman"/>
                        </a:rPr>
                        <a:t>Kapanowska</a:t>
                      </a:r>
                      <a:r>
                        <a:rPr lang="pl-PL" sz="1050" dirty="0">
                          <a:latin typeface="Times New Roman"/>
                          <a:ea typeface="Calibri"/>
                          <a:cs typeface="Times New Roman"/>
                        </a:rPr>
                        <a:t>, Dariusz Pleśniak, Wojciech Leśniak</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92">
                <a:tc>
                  <a:txBody>
                    <a:bodyPr/>
                    <a:lstStyle/>
                    <a:p>
                      <a:pPr algn="ctr">
                        <a:lnSpc>
                          <a:spcPct val="115000"/>
                        </a:lnSpc>
                        <a:spcAft>
                          <a:spcPts val="0"/>
                        </a:spcAft>
                      </a:pPr>
                      <a:endParaRPr lang="pl-PL" sz="1050">
                        <a:latin typeface="Times New Roman"/>
                        <a:ea typeface="Calibri"/>
                        <a:cs typeface="Times New Roman"/>
                      </a:endParaRPr>
                    </a:p>
                    <a:p>
                      <a:pPr algn="ctr">
                        <a:lnSpc>
                          <a:spcPct val="115000"/>
                        </a:lnSpc>
                        <a:spcAft>
                          <a:spcPts val="0"/>
                        </a:spcAft>
                      </a:pPr>
                      <a:r>
                        <a:rPr lang="pl-PL" sz="1050">
                          <a:latin typeface="Times New Roman"/>
                          <a:ea typeface="Calibri"/>
                          <a:cs typeface="Times New Roman"/>
                        </a:rPr>
                        <a:t>2008/2009</a:t>
                      </a:r>
                      <a:endParaRPr lang="pl-PL" sz="105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l-PL" sz="1050" dirty="0">
                        <a:latin typeface="Times New Roman"/>
                        <a:ea typeface="Calibri"/>
                        <a:cs typeface="Times New Roman"/>
                      </a:endParaRPr>
                    </a:p>
                    <a:p>
                      <a:pPr>
                        <a:lnSpc>
                          <a:spcPct val="115000"/>
                        </a:lnSpc>
                        <a:spcAft>
                          <a:spcPts val="0"/>
                        </a:spcAft>
                      </a:pPr>
                      <a:r>
                        <a:rPr lang="pl-PL" sz="1050" dirty="0">
                          <a:latin typeface="Times New Roman"/>
                          <a:ea typeface="Calibri"/>
                          <a:cs typeface="Times New Roman"/>
                        </a:rPr>
                        <a:t>Eliza </a:t>
                      </a:r>
                      <a:r>
                        <a:rPr lang="pl-PL" sz="1050" dirty="0" err="1">
                          <a:latin typeface="Times New Roman"/>
                          <a:ea typeface="Calibri"/>
                          <a:cs typeface="Times New Roman"/>
                        </a:rPr>
                        <a:t>Kapanowska</a:t>
                      </a:r>
                      <a:r>
                        <a:rPr lang="pl-PL" sz="1050" dirty="0">
                          <a:latin typeface="Times New Roman"/>
                          <a:ea typeface="Calibri"/>
                          <a:cs typeface="Times New Roman"/>
                        </a:rPr>
                        <a:t>, Małgorzata </a:t>
                      </a:r>
                      <a:r>
                        <a:rPr lang="pl-PL" sz="1050" dirty="0" err="1">
                          <a:latin typeface="Times New Roman"/>
                          <a:ea typeface="Calibri"/>
                          <a:cs typeface="Times New Roman"/>
                        </a:rPr>
                        <a:t>Trojnar</a:t>
                      </a:r>
                      <a:r>
                        <a:rPr lang="pl-PL" sz="1050" dirty="0">
                          <a:latin typeface="Times New Roman"/>
                          <a:ea typeface="Calibri"/>
                          <a:cs typeface="Times New Roman"/>
                        </a:rPr>
                        <a:t>, Arkadiusz </a:t>
                      </a:r>
                      <a:r>
                        <a:rPr lang="pl-PL" sz="1050" dirty="0" err="1">
                          <a:latin typeface="Times New Roman"/>
                          <a:ea typeface="Calibri"/>
                          <a:cs typeface="Times New Roman"/>
                        </a:rPr>
                        <a:t>Szałyga</a:t>
                      </a:r>
                      <a:r>
                        <a:rPr lang="pl-PL" sz="1050" dirty="0">
                          <a:latin typeface="Times New Roman"/>
                          <a:ea typeface="Calibri"/>
                          <a:cs typeface="Times New Roman"/>
                        </a:rPr>
                        <a:t>, Joanna </a:t>
                      </a:r>
                      <a:r>
                        <a:rPr lang="pl-PL" sz="1050" dirty="0" err="1">
                          <a:latin typeface="Times New Roman"/>
                          <a:ea typeface="Calibri"/>
                          <a:cs typeface="Times New Roman"/>
                        </a:rPr>
                        <a:t>Łuc</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92">
                <a:tc>
                  <a:txBody>
                    <a:bodyPr/>
                    <a:lstStyle/>
                    <a:p>
                      <a:pPr algn="ctr">
                        <a:lnSpc>
                          <a:spcPct val="115000"/>
                        </a:lnSpc>
                        <a:spcAft>
                          <a:spcPts val="0"/>
                        </a:spcAft>
                      </a:pPr>
                      <a:endParaRPr lang="pl-PL" sz="1050">
                        <a:latin typeface="Times New Roman"/>
                        <a:ea typeface="Calibri"/>
                        <a:cs typeface="Times New Roman"/>
                      </a:endParaRPr>
                    </a:p>
                    <a:p>
                      <a:pPr algn="ctr">
                        <a:lnSpc>
                          <a:spcPct val="115000"/>
                        </a:lnSpc>
                        <a:spcAft>
                          <a:spcPts val="0"/>
                        </a:spcAft>
                      </a:pPr>
                      <a:r>
                        <a:rPr lang="pl-PL" sz="1050">
                          <a:latin typeface="Times New Roman"/>
                          <a:ea typeface="Calibri"/>
                          <a:cs typeface="Times New Roman"/>
                        </a:rPr>
                        <a:t>2009/2010</a:t>
                      </a:r>
                      <a:endParaRPr lang="pl-PL" sz="105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l-PL" sz="1050" dirty="0">
                        <a:latin typeface="Times New Roman"/>
                        <a:ea typeface="Calibri"/>
                        <a:cs typeface="Times New Roman"/>
                      </a:endParaRPr>
                    </a:p>
                    <a:p>
                      <a:pPr>
                        <a:lnSpc>
                          <a:spcPct val="115000"/>
                        </a:lnSpc>
                        <a:spcAft>
                          <a:spcPts val="0"/>
                        </a:spcAft>
                      </a:pPr>
                      <a:r>
                        <a:rPr lang="pl-PL" sz="1050" dirty="0">
                          <a:latin typeface="Times New Roman"/>
                          <a:ea typeface="Calibri"/>
                          <a:cs typeface="Times New Roman"/>
                        </a:rPr>
                        <a:t>Anna </a:t>
                      </a:r>
                      <a:r>
                        <a:rPr lang="pl-PL" sz="1050" dirty="0" err="1">
                          <a:latin typeface="Times New Roman"/>
                          <a:ea typeface="Calibri"/>
                          <a:cs typeface="Times New Roman"/>
                        </a:rPr>
                        <a:t>Turkosz</a:t>
                      </a:r>
                      <a:r>
                        <a:rPr lang="pl-PL" sz="1050" dirty="0">
                          <a:latin typeface="Times New Roman"/>
                          <a:ea typeface="Calibri"/>
                          <a:cs typeface="Times New Roman"/>
                        </a:rPr>
                        <a:t>, Sylwia Krzak, Sławomir </a:t>
                      </a:r>
                      <a:r>
                        <a:rPr lang="pl-PL" sz="1050" dirty="0" err="1">
                          <a:latin typeface="Times New Roman"/>
                          <a:ea typeface="Calibri"/>
                          <a:cs typeface="Times New Roman"/>
                        </a:rPr>
                        <a:t>Szałyga</a:t>
                      </a:r>
                      <a:r>
                        <a:rPr lang="pl-PL" sz="1050" dirty="0">
                          <a:latin typeface="Times New Roman"/>
                          <a:ea typeface="Calibri"/>
                          <a:cs typeface="Times New Roman"/>
                        </a:rPr>
                        <a:t>, Marcin Pasieka, Tomasz Wojtas</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1603">
                <a:tc>
                  <a:txBody>
                    <a:bodyPr/>
                    <a:lstStyle/>
                    <a:p>
                      <a:pPr algn="ctr">
                        <a:lnSpc>
                          <a:spcPct val="115000"/>
                        </a:lnSpc>
                        <a:spcAft>
                          <a:spcPts val="0"/>
                        </a:spcAft>
                      </a:pPr>
                      <a:endParaRPr lang="pl-PL" sz="1050">
                        <a:latin typeface="Times New Roman"/>
                        <a:ea typeface="Calibri"/>
                        <a:cs typeface="Times New Roman"/>
                      </a:endParaRPr>
                    </a:p>
                    <a:p>
                      <a:pPr algn="ctr">
                        <a:lnSpc>
                          <a:spcPct val="115000"/>
                        </a:lnSpc>
                        <a:spcAft>
                          <a:spcPts val="0"/>
                        </a:spcAft>
                      </a:pPr>
                      <a:r>
                        <a:rPr lang="pl-PL" sz="1050">
                          <a:latin typeface="Times New Roman"/>
                          <a:ea typeface="Calibri"/>
                          <a:cs typeface="Times New Roman"/>
                        </a:rPr>
                        <a:t>2010/2011</a:t>
                      </a:r>
                      <a:endParaRPr lang="pl-PL" sz="105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l-PL" sz="1050" dirty="0">
                        <a:latin typeface="Times New Roman"/>
                        <a:ea typeface="Calibri"/>
                        <a:cs typeface="Times New Roman"/>
                      </a:endParaRPr>
                    </a:p>
                    <a:p>
                      <a:pPr>
                        <a:lnSpc>
                          <a:spcPct val="115000"/>
                        </a:lnSpc>
                        <a:spcAft>
                          <a:spcPts val="0"/>
                        </a:spcAft>
                      </a:pPr>
                      <a:r>
                        <a:rPr lang="pl-PL" sz="1050" dirty="0">
                          <a:latin typeface="Times New Roman"/>
                          <a:ea typeface="Calibri"/>
                          <a:cs typeface="Times New Roman"/>
                        </a:rPr>
                        <a:t>Eliza </a:t>
                      </a:r>
                      <a:r>
                        <a:rPr lang="pl-PL" sz="1050" dirty="0" err="1">
                          <a:latin typeface="Times New Roman"/>
                          <a:ea typeface="Calibri"/>
                          <a:cs typeface="Times New Roman"/>
                        </a:rPr>
                        <a:t>Kapanowska</a:t>
                      </a:r>
                      <a:r>
                        <a:rPr lang="pl-PL" sz="1050" dirty="0">
                          <a:latin typeface="Times New Roman"/>
                          <a:ea typeface="Calibri"/>
                          <a:cs typeface="Times New Roman"/>
                        </a:rPr>
                        <a:t>, Aleksandra Dziadura, Małgorzata </a:t>
                      </a:r>
                      <a:r>
                        <a:rPr lang="pl-PL" sz="1050" dirty="0" err="1">
                          <a:latin typeface="Times New Roman"/>
                          <a:ea typeface="Calibri"/>
                          <a:cs typeface="Times New Roman"/>
                        </a:rPr>
                        <a:t>Lenik</a:t>
                      </a:r>
                      <a:r>
                        <a:rPr lang="pl-PL" sz="1050" dirty="0">
                          <a:latin typeface="Times New Roman"/>
                          <a:ea typeface="Calibri"/>
                          <a:cs typeface="Times New Roman"/>
                        </a:rPr>
                        <a:t>, Sebastian Gotfryd, Dawid Przygoda, Robert </a:t>
                      </a:r>
                      <a:r>
                        <a:rPr lang="pl-PL" sz="1050" dirty="0" smtClean="0">
                          <a:latin typeface="Times New Roman"/>
                          <a:ea typeface="Calibri"/>
                          <a:cs typeface="Times New Roman"/>
                        </a:rPr>
                        <a:t>Ekiert,</a:t>
                      </a:r>
                      <a:r>
                        <a:rPr lang="pl-PL" sz="1050" baseline="0" dirty="0" smtClean="0">
                          <a:latin typeface="Calibri"/>
                          <a:ea typeface="Calibri"/>
                          <a:cs typeface="Times New Roman"/>
                        </a:rPr>
                        <a:t> </a:t>
                      </a:r>
                      <a:r>
                        <a:rPr lang="pl-PL" sz="1050" dirty="0" smtClean="0">
                          <a:latin typeface="Times New Roman"/>
                          <a:ea typeface="Calibri"/>
                          <a:cs typeface="Times New Roman"/>
                        </a:rPr>
                        <a:t>Dariusz </a:t>
                      </a:r>
                      <a:r>
                        <a:rPr lang="pl-PL" sz="1050" dirty="0">
                          <a:latin typeface="Times New Roman"/>
                          <a:ea typeface="Calibri"/>
                          <a:cs typeface="Times New Roman"/>
                        </a:rPr>
                        <a:t>Michno, Łukasz Ziemba, Tomasz Kruczek</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92">
                <a:tc>
                  <a:txBody>
                    <a:bodyPr/>
                    <a:lstStyle/>
                    <a:p>
                      <a:pPr algn="ctr">
                        <a:lnSpc>
                          <a:spcPct val="115000"/>
                        </a:lnSpc>
                        <a:spcAft>
                          <a:spcPts val="0"/>
                        </a:spcAft>
                      </a:pPr>
                      <a:endParaRPr lang="pl-PL" sz="1050">
                        <a:latin typeface="Times New Roman"/>
                        <a:ea typeface="Calibri"/>
                        <a:cs typeface="Times New Roman"/>
                      </a:endParaRPr>
                    </a:p>
                    <a:p>
                      <a:pPr algn="ctr">
                        <a:lnSpc>
                          <a:spcPct val="115000"/>
                        </a:lnSpc>
                        <a:spcAft>
                          <a:spcPts val="0"/>
                        </a:spcAft>
                      </a:pPr>
                      <a:r>
                        <a:rPr lang="pl-PL" sz="1050">
                          <a:latin typeface="Times New Roman"/>
                          <a:ea typeface="Calibri"/>
                          <a:cs typeface="Times New Roman"/>
                        </a:rPr>
                        <a:t>2011/2012</a:t>
                      </a:r>
                      <a:endParaRPr lang="pl-PL" sz="105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l-PL" sz="1050" dirty="0">
                        <a:latin typeface="Times New Roman"/>
                        <a:ea typeface="Calibri"/>
                        <a:cs typeface="Times New Roman"/>
                      </a:endParaRPr>
                    </a:p>
                    <a:p>
                      <a:pPr>
                        <a:lnSpc>
                          <a:spcPct val="115000"/>
                        </a:lnSpc>
                        <a:spcAft>
                          <a:spcPts val="0"/>
                        </a:spcAft>
                      </a:pPr>
                      <a:r>
                        <a:rPr lang="pl-PL" sz="1050" dirty="0">
                          <a:latin typeface="Times New Roman"/>
                          <a:ea typeface="Calibri"/>
                          <a:cs typeface="Times New Roman"/>
                        </a:rPr>
                        <a:t>Marta </a:t>
                      </a:r>
                      <a:r>
                        <a:rPr lang="pl-PL" sz="1050" dirty="0" err="1">
                          <a:latin typeface="Times New Roman"/>
                          <a:ea typeface="Calibri"/>
                          <a:cs typeface="Times New Roman"/>
                        </a:rPr>
                        <a:t>Młodowiec</a:t>
                      </a:r>
                      <a:r>
                        <a:rPr lang="pl-PL" sz="1050" dirty="0">
                          <a:latin typeface="Times New Roman"/>
                          <a:ea typeface="Calibri"/>
                          <a:cs typeface="Times New Roman"/>
                        </a:rPr>
                        <a:t>, Aleksandra Mach, Artur Peryga, Łukasz Sabat, Sławomir Kozioł</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92">
                <a:tc>
                  <a:txBody>
                    <a:bodyPr/>
                    <a:lstStyle/>
                    <a:p>
                      <a:pPr algn="ctr">
                        <a:lnSpc>
                          <a:spcPct val="115000"/>
                        </a:lnSpc>
                        <a:spcAft>
                          <a:spcPts val="0"/>
                        </a:spcAft>
                      </a:pPr>
                      <a:endParaRPr lang="pl-PL" sz="1050">
                        <a:latin typeface="Times New Roman"/>
                        <a:ea typeface="Calibri"/>
                        <a:cs typeface="Times New Roman"/>
                      </a:endParaRPr>
                    </a:p>
                    <a:p>
                      <a:pPr algn="ctr">
                        <a:lnSpc>
                          <a:spcPct val="115000"/>
                        </a:lnSpc>
                        <a:spcAft>
                          <a:spcPts val="0"/>
                        </a:spcAft>
                      </a:pPr>
                      <a:r>
                        <a:rPr lang="pl-PL" sz="1050">
                          <a:latin typeface="Times New Roman"/>
                          <a:ea typeface="Calibri"/>
                          <a:cs typeface="Times New Roman"/>
                        </a:rPr>
                        <a:t>2012/2013</a:t>
                      </a:r>
                      <a:endParaRPr lang="pl-PL" sz="105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l-PL" sz="1050" dirty="0">
                        <a:latin typeface="Times New Roman"/>
                        <a:ea typeface="Calibri"/>
                        <a:cs typeface="Times New Roman"/>
                      </a:endParaRPr>
                    </a:p>
                    <a:p>
                      <a:pPr>
                        <a:lnSpc>
                          <a:spcPct val="115000"/>
                        </a:lnSpc>
                        <a:spcAft>
                          <a:spcPts val="0"/>
                        </a:spcAft>
                      </a:pPr>
                      <a:r>
                        <a:rPr lang="pl-PL" sz="1050" dirty="0">
                          <a:latin typeface="Times New Roman"/>
                          <a:ea typeface="Calibri"/>
                          <a:cs typeface="Times New Roman"/>
                        </a:rPr>
                        <a:t>Agata </a:t>
                      </a:r>
                      <a:r>
                        <a:rPr lang="pl-PL" sz="1050" dirty="0" err="1">
                          <a:latin typeface="Times New Roman"/>
                          <a:ea typeface="Calibri"/>
                          <a:cs typeface="Times New Roman"/>
                        </a:rPr>
                        <a:t>Wytrykusz</a:t>
                      </a:r>
                      <a:r>
                        <a:rPr lang="pl-PL" sz="1050" dirty="0">
                          <a:latin typeface="Times New Roman"/>
                          <a:ea typeface="Calibri"/>
                          <a:cs typeface="Times New Roman"/>
                        </a:rPr>
                        <a:t>, Natalia </a:t>
                      </a:r>
                      <a:r>
                        <a:rPr lang="pl-PL" sz="1050" dirty="0" err="1">
                          <a:latin typeface="Times New Roman"/>
                          <a:ea typeface="Calibri"/>
                          <a:cs typeface="Times New Roman"/>
                        </a:rPr>
                        <a:t>Ryznar</a:t>
                      </a:r>
                      <a:r>
                        <a:rPr lang="pl-PL" sz="1050" dirty="0">
                          <a:latin typeface="Times New Roman"/>
                          <a:ea typeface="Calibri"/>
                          <a:cs typeface="Times New Roman"/>
                        </a:rPr>
                        <a:t>, Dominika </a:t>
                      </a:r>
                      <a:r>
                        <a:rPr lang="pl-PL" sz="1050" dirty="0" err="1">
                          <a:latin typeface="Times New Roman"/>
                          <a:ea typeface="Calibri"/>
                          <a:cs typeface="Times New Roman"/>
                        </a:rPr>
                        <a:t>Faliszek</a:t>
                      </a:r>
                      <a:r>
                        <a:rPr lang="pl-PL" sz="1050" dirty="0">
                          <a:latin typeface="Times New Roman"/>
                          <a:ea typeface="Calibri"/>
                          <a:cs typeface="Times New Roman"/>
                        </a:rPr>
                        <a:t>, Dawid Magda, Jakub Dubik</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92">
                <a:tc>
                  <a:txBody>
                    <a:bodyPr/>
                    <a:lstStyle/>
                    <a:p>
                      <a:pPr algn="ctr">
                        <a:lnSpc>
                          <a:spcPct val="115000"/>
                        </a:lnSpc>
                        <a:spcAft>
                          <a:spcPts val="0"/>
                        </a:spcAft>
                      </a:pPr>
                      <a:endParaRPr lang="pl-PL" sz="1050">
                        <a:latin typeface="Times New Roman"/>
                        <a:ea typeface="Calibri"/>
                        <a:cs typeface="Times New Roman"/>
                      </a:endParaRPr>
                    </a:p>
                    <a:p>
                      <a:pPr algn="ctr">
                        <a:lnSpc>
                          <a:spcPct val="115000"/>
                        </a:lnSpc>
                        <a:spcAft>
                          <a:spcPts val="0"/>
                        </a:spcAft>
                      </a:pPr>
                      <a:r>
                        <a:rPr lang="pl-PL" sz="1050">
                          <a:latin typeface="Times New Roman"/>
                          <a:ea typeface="Calibri"/>
                          <a:cs typeface="Times New Roman"/>
                        </a:rPr>
                        <a:t>2013/2014</a:t>
                      </a:r>
                      <a:endParaRPr lang="pl-PL" sz="105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l-PL" sz="1050" dirty="0">
                        <a:latin typeface="Times New Roman"/>
                        <a:ea typeface="Calibri"/>
                        <a:cs typeface="Times New Roman"/>
                      </a:endParaRPr>
                    </a:p>
                    <a:p>
                      <a:pPr>
                        <a:lnSpc>
                          <a:spcPct val="115000"/>
                        </a:lnSpc>
                        <a:spcAft>
                          <a:spcPts val="0"/>
                        </a:spcAft>
                      </a:pPr>
                      <a:r>
                        <a:rPr lang="pl-PL" sz="1050" dirty="0">
                          <a:latin typeface="Times New Roman"/>
                          <a:ea typeface="Calibri"/>
                          <a:cs typeface="Times New Roman"/>
                        </a:rPr>
                        <a:t>Sylwia Hajduk, Damian </a:t>
                      </a:r>
                      <a:r>
                        <a:rPr lang="pl-PL" sz="1050" dirty="0" err="1">
                          <a:latin typeface="Times New Roman"/>
                          <a:ea typeface="Calibri"/>
                          <a:cs typeface="Times New Roman"/>
                        </a:rPr>
                        <a:t>Szymula</a:t>
                      </a:r>
                      <a:r>
                        <a:rPr lang="pl-PL" sz="1050" dirty="0">
                          <a:latin typeface="Times New Roman"/>
                          <a:ea typeface="Calibri"/>
                          <a:cs typeface="Times New Roman"/>
                        </a:rPr>
                        <a:t>, Paweł Sowa, Szymon Zaniewicz, Łukasz Barłóg, Jakub Kozioł</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92">
                <a:tc>
                  <a:txBody>
                    <a:bodyPr/>
                    <a:lstStyle/>
                    <a:p>
                      <a:pPr algn="ctr">
                        <a:lnSpc>
                          <a:spcPct val="115000"/>
                        </a:lnSpc>
                        <a:spcAft>
                          <a:spcPts val="0"/>
                        </a:spcAft>
                      </a:pPr>
                      <a:endParaRPr lang="pl-PL" sz="1050">
                        <a:latin typeface="Times New Roman"/>
                        <a:ea typeface="Calibri"/>
                        <a:cs typeface="Times New Roman"/>
                      </a:endParaRPr>
                    </a:p>
                    <a:p>
                      <a:pPr algn="ctr">
                        <a:lnSpc>
                          <a:spcPct val="115000"/>
                        </a:lnSpc>
                        <a:spcAft>
                          <a:spcPts val="0"/>
                        </a:spcAft>
                      </a:pPr>
                      <a:r>
                        <a:rPr lang="pl-PL" sz="1050">
                          <a:latin typeface="Times New Roman"/>
                          <a:ea typeface="Calibri"/>
                          <a:cs typeface="Times New Roman"/>
                        </a:rPr>
                        <a:t>2014/2015</a:t>
                      </a:r>
                      <a:endParaRPr lang="pl-PL" sz="105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l-PL" sz="1050" dirty="0">
                        <a:latin typeface="Times New Roman"/>
                        <a:ea typeface="Calibri"/>
                        <a:cs typeface="Times New Roman"/>
                      </a:endParaRPr>
                    </a:p>
                    <a:p>
                      <a:pPr>
                        <a:lnSpc>
                          <a:spcPct val="115000"/>
                        </a:lnSpc>
                        <a:spcAft>
                          <a:spcPts val="0"/>
                        </a:spcAft>
                      </a:pPr>
                      <a:r>
                        <a:rPr lang="pl-PL" sz="1050" dirty="0">
                          <a:latin typeface="Times New Roman"/>
                          <a:ea typeface="Calibri"/>
                          <a:cs typeface="Times New Roman"/>
                        </a:rPr>
                        <a:t>Natalia Pelczar, Paweł Podgórski, Jakub Dubik, Łukasz Barłóg, Tomasz Kruczek, Artur Peryga</a:t>
                      </a:r>
                      <a:endParaRPr lang="pl-PL" sz="1050" dirty="0">
                        <a:latin typeface="Calibri"/>
                        <a:ea typeface="Calibri"/>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744" name="Rectangle 1"/>
          <p:cNvSpPr>
            <a:spLocks noChangeArrowheads="1"/>
          </p:cNvSpPr>
          <p:nvPr/>
        </p:nvSpPr>
        <p:spPr bwMode="auto">
          <a:xfrm>
            <a:off x="179388" y="-30163"/>
            <a:ext cx="6408737" cy="1230313"/>
          </a:xfrm>
          <a:prstGeom prst="rect">
            <a:avLst/>
          </a:prstGeom>
          <a:noFill/>
          <a:ln w="9525">
            <a:noFill/>
            <a:miter lim="800000"/>
            <a:headEnd/>
            <a:tailEnd/>
          </a:ln>
        </p:spPr>
        <p:txBody>
          <a:bodyPr anchor="ctr">
            <a:spAutoFit/>
          </a:bodyPr>
          <a:lstStyle/>
          <a:p>
            <a:r>
              <a:rPr lang="pl-PL" sz="2800" b="1">
                <a:latin typeface="Times New Roman" pitchFamily="18" charset="0"/>
                <a:ea typeface="Calibri" pitchFamily="34" charset="0"/>
                <a:cs typeface="Times New Roman" pitchFamily="18" charset="0"/>
              </a:rPr>
              <a:t>Stypendyści Funduszu Stypendialnego im. Jeanne Jazowick </a:t>
            </a:r>
            <a:r>
              <a:rPr lang="pl-PL" sz="2800" b="1">
                <a:latin typeface="Calibri" pitchFamily="34" charset="0"/>
                <a:ea typeface="Calibri" pitchFamily="34" charset="0"/>
                <a:cs typeface="Times New Roman" pitchFamily="18" charset="0"/>
              </a:rPr>
              <a:t>–</a:t>
            </a:r>
            <a:r>
              <a:rPr lang="pl-PL" sz="2800" b="1">
                <a:latin typeface="Times New Roman" pitchFamily="18" charset="0"/>
                <a:ea typeface="Calibri" pitchFamily="34" charset="0"/>
                <a:cs typeface="Times New Roman" pitchFamily="18" charset="0"/>
              </a:rPr>
              <a:t> Kusiński</a:t>
            </a:r>
            <a:endParaRPr lang="pl-PL" sz="2800">
              <a:ea typeface="Calibri" pitchFamily="34" charset="0"/>
              <a:cs typeface="Times New Roman" pitchFamily="18" charset="0"/>
            </a:endParaRPr>
          </a:p>
          <a:p>
            <a:pPr eaLnBrk="0" hangingPunct="0"/>
            <a:endParaRPr lang="pl-PL">
              <a:ea typeface="Calibri" pitchFamily="34" charset="0"/>
              <a:cs typeface="Times New Roman" pitchFamily="18" charset="0"/>
            </a:endParaRPr>
          </a:p>
        </p:txBody>
      </p:sp>
      <p:sp>
        <p:nvSpPr>
          <p:cNvPr id="4" name="pole tekstowe 3"/>
          <p:cNvSpPr txBox="1"/>
          <p:nvPr/>
        </p:nvSpPr>
        <p:spPr>
          <a:xfrm rot="1065762">
            <a:off x="7267575" y="142875"/>
            <a:ext cx="1584325" cy="1076325"/>
          </a:xfrm>
          <a:prstGeom prst="rect">
            <a:avLst/>
          </a:prstGeom>
          <a:noFill/>
        </p:spPr>
        <p:txBody>
          <a:bodyPr>
            <a:spAutoFit/>
          </a:bodyPr>
          <a:lstStyle/>
          <a:p>
            <a:pPr>
              <a:defRPr/>
            </a:pPr>
            <a:r>
              <a:rPr lang="pl-PL" sz="2800" b="1">
                <a:solidFill>
                  <a:srgbClr val="FF0000"/>
                </a:solidFill>
                <a:effectLst>
                  <a:outerShdw blurRad="38100" dist="38100" dir="2700000" algn="tl">
                    <a:srgbClr val="C0C0C0"/>
                  </a:outerShdw>
                </a:effectLst>
                <a:latin typeface="Apolonia" pitchFamily="50" charset="-18"/>
              </a:rPr>
              <a:t>67</a:t>
            </a:r>
            <a:r>
              <a:rPr lang="pl-PL" b="1">
                <a:solidFill>
                  <a:srgbClr val="FF0000"/>
                </a:solidFill>
                <a:effectLst>
                  <a:outerShdw blurRad="38100" dist="38100" dir="2700000" algn="tl">
                    <a:srgbClr val="C0C0C0"/>
                  </a:outerShdw>
                </a:effectLst>
                <a:latin typeface="Apolonia" pitchFamily="50" charset="-18"/>
              </a:rPr>
              <a:t> uczniów</a:t>
            </a:r>
          </a:p>
          <a:p>
            <a:pPr>
              <a:defRPr/>
            </a:pPr>
            <a:r>
              <a:rPr lang="pl-PL" b="1">
                <a:solidFill>
                  <a:srgbClr val="FF0000"/>
                </a:solidFill>
                <a:effectLst>
                  <a:outerShdw blurRad="38100" dist="38100" dir="2700000" algn="tl">
                    <a:srgbClr val="C0C0C0"/>
                  </a:outerShdw>
                </a:effectLst>
                <a:latin typeface="Apolonia" pitchFamily="50" charset="-18"/>
              </a:rPr>
              <a:t>otrzymało stypendium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rostokąt 2"/>
          <p:cNvSpPr>
            <a:spLocks noChangeArrowheads="1"/>
          </p:cNvSpPr>
          <p:nvPr/>
        </p:nvSpPr>
        <p:spPr bwMode="auto">
          <a:xfrm>
            <a:off x="179388" y="836613"/>
            <a:ext cx="8964612" cy="3170237"/>
          </a:xfrm>
          <a:prstGeom prst="rect">
            <a:avLst/>
          </a:prstGeom>
          <a:noFill/>
          <a:ln w="9525">
            <a:noFill/>
            <a:miter lim="800000"/>
            <a:headEnd/>
            <a:tailEnd/>
          </a:ln>
        </p:spPr>
        <p:txBody>
          <a:bodyPr>
            <a:spAutoFit/>
          </a:bodyPr>
          <a:lstStyle/>
          <a:p>
            <a:r>
              <a:rPr lang="pl-PL" sz="2000">
                <a:latin typeface="Apolonia" pitchFamily="50" charset="-18"/>
                <a:ea typeface="Apolonia" pitchFamily="50" charset="-18"/>
                <a:cs typeface="Times New Roman" pitchFamily="18" charset="0"/>
              </a:rPr>
              <a:t>W </a:t>
            </a:r>
            <a:r>
              <a:rPr lang="pl-PL" sz="2000" b="1">
                <a:latin typeface="Adobe Song Std L" pitchFamily="18" charset="-128"/>
                <a:ea typeface="Adobe Song Std L" pitchFamily="18" charset="-128"/>
                <a:cs typeface="Times New Roman" pitchFamily="18" charset="0"/>
              </a:rPr>
              <a:t>1982</a:t>
            </a:r>
            <a:r>
              <a:rPr lang="pl-PL" sz="2000">
                <a:latin typeface="Apolonia" pitchFamily="50" charset="-18"/>
                <a:ea typeface="Apolonia" pitchFamily="50" charset="-18"/>
                <a:cs typeface="Times New Roman" pitchFamily="18" charset="0"/>
              </a:rPr>
              <a:t> roku ukazały się </a:t>
            </a:r>
            <a:r>
              <a:rPr lang="pl-PL" sz="2000" b="1">
                <a:latin typeface="Adobe Song Std L" pitchFamily="18" charset="-128"/>
                <a:ea typeface="Adobe Song Std L" pitchFamily="18" charset="-128"/>
                <a:cs typeface="Times New Roman" pitchFamily="18" charset="0"/>
              </a:rPr>
              <a:t>3</a:t>
            </a:r>
            <a:r>
              <a:rPr lang="pl-PL" sz="2000" b="1">
                <a:latin typeface="Apolonia" pitchFamily="50" charset="-18"/>
                <a:ea typeface="Apolonia" pitchFamily="50" charset="-18"/>
                <a:cs typeface="Times New Roman" pitchFamily="18" charset="0"/>
              </a:rPr>
              <a:t> artykuły </a:t>
            </a:r>
            <a:r>
              <a:rPr lang="pl-PL" sz="2000">
                <a:latin typeface="Apolonia" pitchFamily="50" charset="-18"/>
                <a:ea typeface="Apolonia" pitchFamily="50" charset="-18"/>
                <a:cs typeface="Times New Roman" pitchFamily="18" charset="0"/>
              </a:rPr>
              <a:t>w lokalnych gazetach amerykańskich </a:t>
            </a:r>
          </a:p>
          <a:p>
            <a:r>
              <a:rPr lang="pl-PL" sz="2000">
                <a:latin typeface="Apolonia" pitchFamily="50" charset="-18"/>
                <a:ea typeface="Apolonia" pitchFamily="50" charset="-18"/>
                <a:cs typeface="Times New Roman" pitchFamily="18" charset="0"/>
              </a:rPr>
              <a:t>poruszające sprawę Polską z okresu „żelaznej kurtyny”. </a:t>
            </a:r>
          </a:p>
          <a:p>
            <a:r>
              <a:rPr lang="pl-PL" sz="2000">
                <a:latin typeface="Apolonia" pitchFamily="50" charset="-18"/>
                <a:ea typeface="Apolonia" pitchFamily="50" charset="-18"/>
                <a:cs typeface="Times New Roman" pitchFamily="18" charset="0"/>
              </a:rPr>
              <a:t>Jeden z nich to </a:t>
            </a:r>
            <a:r>
              <a:rPr lang="pl-PL" sz="2000" b="1">
                <a:latin typeface="Apolonia" pitchFamily="50" charset="-18"/>
                <a:ea typeface="Apolonia" pitchFamily="50" charset="-18"/>
                <a:cs typeface="Times New Roman" pitchFamily="18" charset="0"/>
              </a:rPr>
              <a:t>reportaż o Polsce </a:t>
            </a:r>
            <a:r>
              <a:rPr lang="pl-PL" sz="2000">
                <a:latin typeface="Apolonia" pitchFamily="50" charset="-18"/>
                <a:ea typeface="Apolonia" pitchFamily="50" charset="-18"/>
                <a:cs typeface="Times New Roman" pitchFamily="18" charset="0"/>
              </a:rPr>
              <a:t>napisany przez </a:t>
            </a:r>
            <a:r>
              <a:rPr lang="pl-PL" sz="2000" b="1">
                <a:latin typeface="Apolonia" pitchFamily="50" charset="-18"/>
                <a:ea typeface="Apolonia" pitchFamily="50" charset="-18"/>
                <a:cs typeface="Times New Roman" pitchFamily="18" charset="0"/>
              </a:rPr>
              <a:t>Jeanne Jazowick</a:t>
            </a:r>
            <a:r>
              <a:rPr lang="pl-PL" sz="2000">
                <a:latin typeface="Apolonia" pitchFamily="50" charset="-18"/>
                <a:ea typeface="Apolonia" pitchFamily="50" charset="-18"/>
                <a:cs typeface="Times New Roman" pitchFamily="18" charset="0"/>
              </a:rPr>
              <a:t> z Portland</a:t>
            </a:r>
            <a:r>
              <a:rPr lang="pl-PL" sz="2000">
                <a:latin typeface="Times New Roman" pitchFamily="18" charset="0"/>
                <a:ea typeface="Calibri" pitchFamily="34" charset="0"/>
                <a:cs typeface="Times New Roman" pitchFamily="18" charset="0"/>
              </a:rPr>
              <a:t>. </a:t>
            </a:r>
          </a:p>
          <a:p>
            <a:endParaRPr lang="pl-PL" sz="2000">
              <a:latin typeface="Times New Roman" pitchFamily="18" charset="0"/>
              <a:cs typeface="Times New Roman" pitchFamily="18" charset="0"/>
            </a:endParaRPr>
          </a:p>
          <a:p>
            <a:endParaRPr lang="pl-PL" sz="2000">
              <a:latin typeface="Times New Roman" pitchFamily="18" charset="0"/>
              <a:cs typeface="Times New Roman" pitchFamily="18" charset="0"/>
            </a:endParaRPr>
          </a:p>
          <a:p>
            <a:endParaRPr lang="pl-PL" sz="2000">
              <a:cs typeface="Times New Roman" pitchFamily="18" charset="0"/>
            </a:endParaRPr>
          </a:p>
          <a:p>
            <a:endParaRPr lang="pl-PL" sz="2000">
              <a:latin typeface="Times New Roman" pitchFamily="18" charset="0"/>
            </a:endParaRPr>
          </a:p>
          <a:p>
            <a:endParaRPr lang="pl-PL" sz="2000">
              <a:latin typeface="Times New Roman" pitchFamily="18" charset="0"/>
              <a:cs typeface="Times New Roman" pitchFamily="18" charset="0"/>
            </a:endParaRPr>
          </a:p>
          <a:p>
            <a:endParaRPr lang="pl-PL" sz="2000">
              <a:cs typeface="Times New Roman" pitchFamily="18" charset="0"/>
            </a:endParaRPr>
          </a:p>
          <a:p>
            <a:endParaRPr lang="pl-PL" sz="2000">
              <a:latin typeface="Franklin Gothic Book" pitchFamily="34" charset="0"/>
            </a:endParaRPr>
          </a:p>
        </p:txBody>
      </p:sp>
      <p:sp>
        <p:nvSpPr>
          <p:cNvPr id="30722" name="Prostokąt 3"/>
          <p:cNvSpPr>
            <a:spLocks noChangeArrowheads="1"/>
          </p:cNvSpPr>
          <p:nvPr/>
        </p:nvSpPr>
        <p:spPr bwMode="auto">
          <a:xfrm>
            <a:off x="179388" y="188913"/>
            <a:ext cx="8451850" cy="461962"/>
          </a:xfrm>
          <a:prstGeom prst="rect">
            <a:avLst/>
          </a:prstGeom>
          <a:noFill/>
          <a:ln w="9525">
            <a:noFill/>
            <a:miter lim="800000"/>
            <a:headEnd/>
            <a:tailEnd/>
          </a:ln>
        </p:spPr>
        <p:txBody>
          <a:bodyPr wrap="none">
            <a:spAutoFit/>
          </a:bodyPr>
          <a:lstStyle/>
          <a:p>
            <a:r>
              <a:rPr lang="pl-PL" sz="2400" b="1">
                <a:latin typeface="Apolonia" pitchFamily="50" charset="-18"/>
              </a:rPr>
              <a:t>Działalność Jeanne Jazowick- Kusiński w sprawie Polskiej  </a:t>
            </a:r>
            <a:endParaRPr lang="pl-PL" sz="2400" b="1">
              <a:latin typeface="Franklin Gothic Book" pitchFamily="34" charset="0"/>
            </a:endParaRPr>
          </a:p>
        </p:txBody>
      </p:sp>
      <p:pic>
        <p:nvPicPr>
          <p:cNvPr id="29698" name="Picture 2" descr="C:\Users\Sowa\Desktop\Kusinska\003 (Large).jpg"/>
          <p:cNvPicPr>
            <a:picLocks noChangeAspect="1" noChangeArrowheads="1"/>
          </p:cNvPicPr>
          <p:nvPr/>
        </p:nvPicPr>
        <p:blipFill>
          <a:blip r:embed="rId2"/>
          <a:srcRect/>
          <a:stretch>
            <a:fillRect/>
          </a:stretch>
        </p:blipFill>
        <p:spPr bwMode="auto">
          <a:xfrm rot="972119">
            <a:off x="935038" y="2154238"/>
            <a:ext cx="3292475" cy="4330700"/>
          </a:xfrm>
          <a:prstGeom prst="rect">
            <a:avLst/>
          </a:prstGeom>
          <a:noFill/>
          <a:ln w="9525">
            <a:noFill/>
            <a:miter lim="800000"/>
            <a:headEnd/>
            <a:tailEnd/>
          </a:ln>
        </p:spPr>
      </p:pic>
      <p:pic>
        <p:nvPicPr>
          <p:cNvPr id="29699" name="Picture 3" descr="C:\Users\Sowa\Desktop\Kusinska\001 (Large).jpg"/>
          <p:cNvPicPr>
            <a:picLocks noChangeAspect="1" noChangeArrowheads="1"/>
          </p:cNvPicPr>
          <p:nvPr/>
        </p:nvPicPr>
        <p:blipFill>
          <a:blip r:embed="rId3"/>
          <a:srcRect r="27962"/>
          <a:stretch>
            <a:fillRect/>
          </a:stretch>
        </p:blipFill>
        <p:spPr bwMode="auto">
          <a:xfrm rot="-698706">
            <a:off x="5437188" y="2133600"/>
            <a:ext cx="2371725" cy="4532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 calcmode="lin" valueType="num">
                                      <p:cBhvr>
                                        <p:cTn id="9" dur="500" fill="hold"/>
                                        <p:tgtEl>
                                          <p:spTgt spid="29698"/>
                                        </p:tgtEl>
                                        <p:attrNameLst>
                                          <p:attrName>style.rotation</p:attrName>
                                        </p:attrNameLst>
                                      </p:cBhvr>
                                      <p:tavLst>
                                        <p:tav tm="0">
                                          <p:val>
                                            <p:fltVal val="360"/>
                                          </p:val>
                                        </p:tav>
                                        <p:tav tm="100000">
                                          <p:val>
                                            <p:fltVal val="0"/>
                                          </p:val>
                                        </p:tav>
                                      </p:tavLst>
                                    </p:anim>
                                    <p:animEffect transition="in" filter="fade">
                                      <p:cBhvr>
                                        <p:cTn id="10" dur="500"/>
                                        <p:tgtEl>
                                          <p:spTgt spid="2969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9699"/>
                                        </p:tgtEl>
                                        <p:attrNameLst>
                                          <p:attrName>style.visibility</p:attrName>
                                        </p:attrNameLst>
                                      </p:cBhvr>
                                      <p:to>
                                        <p:strVal val="visible"/>
                                      </p:to>
                                    </p:set>
                                    <p:anim calcmode="lin" valueType="num">
                                      <p:cBhvr>
                                        <p:cTn id="15" dur="500" fill="hold"/>
                                        <p:tgtEl>
                                          <p:spTgt spid="29699"/>
                                        </p:tgtEl>
                                        <p:attrNameLst>
                                          <p:attrName>ppt_w</p:attrName>
                                        </p:attrNameLst>
                                      </p:cBhvr>
                                      <p:tavLst>
                                        <p:tav tm="0">
                                          <p:val>
                                            <p:fltVal val="0"/>
                                          </p:val>
                                        </p:tav>
                                        <p:tav tm="100000">
                                          <p:val>
                                            <p:strVal val="#ppt_w"/>
                                          </p:val>
                                        </p:tav>
                                      </p:tavLst>
                                    </p:anim>
                                    <p:anim calcmode="lin" valueType="num">
                                      <p:cBhvr>
                                        <p:cTn id="16" dur="500" fill="hold"/>
                                        <p:tgtEl>
                                          <p:spTgt spid="29699"/>
                                        </p:tgtEl>
                                        <p:attrNameLst>
                                          <p:attrName>ppt_h</p:attrName>
                                        </p:attrNameLst>
                                      </p:cBhvr>
                                      <p:tavLst>
                                        <p:tav tm="0">
                                          <p:val>
                                            <p:fltVal val="0"/>
                                          </p:val>
                                        </p:tav>
                                        <p:tav tm="100000">
                                          <p:val>
                                            <p:strVal val="#ppt_h"/>
                                          </p:val>
                                        </p:tav>
                                      </p:tavLst>
                                    </p:anim>
                                    <p:anim calcmode="lin" valueType="num">
                                      <p:cBhvr>
                                        <p:cTn id="17" dur="500" fill="hold"/>
                                        <p:tgtEl>
                                          <p:spTgt spid="29699"/>
                                        </p:tgtEl>
                                        <p:attrNameLst>
                                          <p:attrName>style.rotation</p:attrName>
                                        </p:attrNameLst>
                                      </p:cBhvr>
                                      <p:tavLst>
                                        <p:tav tm="0">
                                          <p:val>
                                            <p:fltVal val="360"/>
                                          </p:val>
                                        </p:tav>
                                        <p:tav tm="100000">
                                          <p:val>
                                            <p:fltVal val="0"/>
                                          </p:val>
                                        </p:tav>
                                      </p:tavLst>
                                    </p:anim>
                                    <p:animEffect transition="in" filter="fade">
                                      <p:cBhvr>
                                        <p:cTn id="18"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rostokąt 1"/>
          <p:cNvSpPr>
            <a:spLocks noChangeArrowheads="1"/>
          </p:cNvSpPr>
          <p:nvPr/>
        </p:nvSpPr>
        <p:spPr bwMode="auto">
          <a:xfrm>
            <a:off x="323850" y="549275"/>
            <a:ext cx="8208963" cy="1630363"/>
          </a:xfrm>
          <a:prstGeom prst="rect">
            <a:avLst/>
          </a:prstGeom>
          <a:noFill/>
          <a:ln w="9525">
            <a:noFill/>
            <a:miter lim="800000"/>
            <a:headEnd/>
            <a:tailEnd/>
          </a:ln>
        </p:spPr>
        <p:txBody>
          <a:bodyPr>
            <a:spAutoFit/>
          </a:bodyPr>
          <a:lstStyle/>
          <a:p>
            <a:pPr algn="just"/>
            <a:r>
              <a:rPr lang="pl-PL" sz="2400">
                <a:latin typeface="Apolonia" pitchFamily="50" charset="-18"/>
                <a:ea typeface="Apolonia" pitchFamily="50" charset="-18"/>
                <a:cs typeface="Times New Roman" pitchFamily="18" charset="0"/>
              </a:rPr>
              <a:t>W artykułach tych autorka opisuje i okazuje współczucie oraz zainteresowanie losem Polaków doświadczających dotkliwych skutków ówczesnego ustroju politycznego panującego w Polsce w latach </a:t>
            </a:r>
            <a:r>
              <a:rPr lang="pl-PL" sz="2800">
                <a:latin typeface="Adobe Song Std L" pitchFamily="18" charset="-128"/>
                <a:ea typeface="Adobe Song Std L" pitchFamily="18" charset="-128"/>
                <a:cs typeface="Times New Roman" pitchFamily="18" charset="0"/>
              </a:rPr>
              <a:t>80</a:t>
            </a:r>
            <a:r>
              <a:rPr lang="pl-PL" sz="2400">
                <a:latin typeface="Adobe Song Std L" pitchFamily="18" charset="-128"/>
                <a:ea typeface="Adobe Song Std L" pitchFamily="18" charset="-128"/>
                <a:cs typeface="Times New Roman" pitchFamily="18" charset="0"/>
              </a:rPr>
              <a:t>’</a:t>
            </a:r>
            <a:r>
              <a:rPr lang="pl-PL" sz="2400">
                <a:latin typeface="Apolonia" pitchFamily="50" charset="-18"/>
                <a:ea typeface="Apolonia" pitchFamily="50" charset="-18"/>
                <a:cs typeface="Times New Roman" pitchFamily="18" charset="0"/>
              </a:rPr>
              <a:t>.</a:t>
            </a:r>
            <a:endParaRPr lang="pl-PL" sz="2400">
              <a:latin typeface="Apolonia" pitchFamily="50" charset="-18"/>
            </a:endParaRPr>
          </a:p>
        </p:txBody>
      </p:sp>
      <p:pic>
        <p:nvPicPr>
          <p:cNvPr id="5" name="Picture 1" descr="C:\Users\Sowa\Desktop\Kusinska\gazeta 3art.jpg"/>
          <p:cNvPicPr>
            <a:picLocks noChangeAspect="1" noChangeArrowheads="1"/>
          </p:cNvPicPr>
          <p:nvPr/>
        </p:nvPicPr>
        <p:blipFill>
          <a:blip r:embed="rId2"/>
          <a:srcRect/>
          <a:stretch>
            <a:fillRect/>
          </a:stretch>
        </p:blipFill>
        <p:spPr bwMode="auto">
          <a:xfrm>
            <a:off x="323850" y="2492375"/>
            <a:ext cx="8442325" cy="3816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rostokąt 3"/>
          <p:cNvSpPr>
            <a:spLocks noChangeArrowheads="1"/>
          </p:cNvSpPr>
          <p:nvPr/>
        </p:nvSpPr>
        <p:spPr bwMode="auto">
          <a:xfrm>
            <a:off x="611188" y="1125538"/>
            <a:ext cx="7993062" cy="3538537"/>
          </a:xfrm>
          <a:prstGeom prst="rect">
            <a:avLst/>
          </a:prstGeom>
          <a:noFill/>
          <a:ln w="9525">
            <a:noFill/>
            <a:miter lim="800000"/>
            <a:headEnd/>
            <a:tailEnd/>
          </a:ln>
        </p:spPr>
        <p:txBody>
          <a:bodyPr>
            <a:spAutoFit/>
          </a:bodyPr>
          <a:lstStyle/>
          <a:p>
            <a:r>
              <a:rPr lang="pl-PL" sz="2800" b="1">
                <a:latin typeface="Apolonia" pitchFamily="50" charset="-18"/>
              </a:rPr>
              <a:t>Jeanne Jazowick-Kusiński</a:t>
            </a:r>
          </a:p>
          <a:p>
            <a:endParaRPr lang="pl-PL" sz="2800">
              <a:latin typeface="Apolonia" pitchFamily="50" charset="-18"/>
            </a:endParaRPr>
          </a:p>
          <a:p>
            <a:r>
              <a:rPr lang="pl-PL" sz="2800">
                <a:latin typeface="Apolonia" pitchFamily="50" charset="-18"/>
                <a:ea typeface="Apolonia" pitchFamily="50" charset="-18"/>
                <a:cs typeface="Times New Roman" pitchFamily="18" charset="0"/>
              </a:rPr>
              <a:t>urodziła się </a:t>
            </a:r>
            <a:r>
              <a:rPr lang="pl-PL" sz="2800">
                <a:latin typeface="Adobe Song Std L" pitchFamily="18" charset="-128"/>
                <a:ea typeface="Adobe Song Std L" pitchFamily="18" charset="-128"/>
                <a:cs typeface="Times New Roman" pitchFamily="18" charset="0"/>
              </a:rPr>
              <a:t>7</a:t>
            </a:r>
            <a:r>
              <a:rPr lang="pl-PL" sz="2800">
                <a:latin typeface="Apolonia" pitchFamily="50" charset="-18"/>
                <a:ea typeface="Apolonia" pitchFamily="50" charset="-18"/>
                <a:cs typeface="Times New Roman" pitchFamily="18" charset="0"/>
              </a:rPr>
              <a:t> września </a:t>
            </a:r>
            <a:r>
              <a:rPr lang="pl-PL" sz="2800">
                <a:latin typeface="Adobe Song Std L" pitchFamily="18" charset="-128"/>
                <a:ea typeface="Adobe Song Std L" pitchFamily="18" charset="-128"/>
                <a:cs typeface="Times New Roman" pitchFamily="18" charset="0"/>
              </a:rPr>
              <a:t>1947 </a:t>
            </a:r>
            <a:r>
              <a:rPr lang="pl-PL" sz="2800">
                <a:latin typeface="Apolonia" pitchFamily="50" charset="-18"/>
                <a:ea typeface="Apolonia" pitchFamily="50" charset="-18"/>
                <a:cs typeface="Times New Roman" pitchFamily="18" charset="0"/>
              </a:rPr>
              <a:t>r. w Portland w </a:t>
            </a:r>
            <a:r>
              <a:rPr lang="pl-PL" sz="2800" b="1">
                <a:latin typeface="Apolonia" pitchFamily="50" charset="-18"/>
                <a:ea typeface="Apolonia" pitchFamily="50" charset="-18"/>
                <a:cs typeface="Times New Roman" pitchFamily="18" charset="0"/>
              </a:rPr>
              <a:t>USA</a:t>
            </a:r>
            <a:r>
              <a:rPr lang="pl-PL" sz="2800">
                <a:latin typeface="Apolonia" pitchFamily="50" charset="-18"/>
                <a:ea typeface="Apolonia" pitchFamily="50" charset="-18"/>
                <a:cs typeface="Times New Roman" pitchFamily="18" charset="0"/>
              </a:rPr>
              <a:t>. </a:t>
            </a:r>
          </a:p>
          <a:p>
            <a:endParaRPr lang="pl-PL" sz="2800">
              <a:latin typeface="Apolonia" pitchFamily="50" charset="-18"/>
              <a:ea typeface="Apolonia" pitchFamily="50" charset="-18"/>
              <a:cs typeface="Times New Roman" pitchFamily="18" charset="0"/>
            </a:endParaRPr>
          </a:p>
          <a:p>
            <a:r>
              <a:rPr lang="pl-PL" sz="2800">
                <a:latin typeface="Apolonia" pitchFamily="50" charset="-18"/>
                <a:ea typeface="Apolonia" pitchFamily="50" charset="-18"/>
                <a:cs typeface="Times New Roman" pitchFamily="18" charset="0"/>
              </a:rPr>
              <a:t>Jej sympatia i </a:t>
            </a:r>
            <a:r>
              <a:rPr lang="pl-PL" sz="2800" b="1">
                <a:latin typeface="Apolonia" pitchFamily="50" charset="-18"/>
                <a:ea typeface="Apolonia" pitchFamily="50" charset="-18"/>
                <a:cs typeface="Times New Roman" pitchFamily="18" charset="0"/>
              </a:rPr>
              <a:t>zrozumienie dla osób niesłyszących </a:t>
            </a:r>
            <a:r>
              <a:rPr lang="pl-PL" sz="2800">
                <a:latin typeface="Apolonia" pitchFamily="50" charset="-18"/>
                <a:ea typeface="Apolonia" pitchFamily="50" charset="-18"/>
                <a:cs typeface="Times New Roman" pitchFamily="18" charset="0"/>
              </a:rPr>
              <a:t>wyrosły </a:t>
            </a:r>
            <a:r>
              <a:rPr lang="pl-PL" sz="2800" b="1">
                <a:latin typeface="Apolonia" pitchFamily="50" charset="-18"/>
                <a:ea typeface="Apolonia" pitchFamily="50" charset="-18"/>
                <a:cs typeface="Times New Roman" pitchFamily="18" charset="0"/>
              </a:rPr>
              <a:t>z przywiązania do brata</a:t>
            </a:r>
            <a:r>
              <a:rPr lang="pl-PL" sz="2800">
                <a:latin typeface="Apolonia" pitchFamily="50" charset="-18"/>
                <a:ea typeface="Apolonia" pitchFamily="50" charset="-18"/>
                <a:cs typeface="Times New Roman" pitchFamily="18" charset="0"/>
              </a:rPr>
              <a:t>, który tak jak nasi wychowankowie,</a:t>
            </a:r>
          </a:p>
          <a:p>
            <a:r>
              <a:rPr lang="pl-PL" sz="2800">
                <a:latin typeface="Apolonia" pitchFamily="50" charset="-18"/>
                <a:ea typeface="Apolonia" pitchFamily="50" charset="-18"/>
                <a:cs typeface="Times New Roman" pitchFamily="18" charset="0"/>
              </a:rPr>
              <a:t>żył "w świecie ciszy".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noChangeArrowheads="1"/>
          </p:cNvPicPr>
          <p:nvPr/>
        </p:nvPicPr>
        <p:blipFill>
          <a:blip r:embed="rId2"/>
          <a:srcRect/>
          <a:stretch>
            <a:fillRect/>
          </a:stretch>
        </p:blipFill>
        <p:spPr bwMode="auto">
          <a:xfrm>
            <a:off x="1644650" y="2349500"/>
            <a:ext cx="6888163" cy="4117975"/>
          </a:xfrm>
          <a:prstGeom prst="rect">
            <a:avLst/>
          </a:prstGeom>
          <a:noFill/>
          <a:ln w="9525">
            <a:noFill/>
            <a:miter lim="800000"/>
            <a:headEnd/>
            <a:tailEnd/>
          </a:ln>
        </p:spPr>
      </p:pic>
      <p:sp>
        <p:nvSpPr>
          <p:cNvPr id="32770" name="Prostokąt 3"/>
          <p:cNvSpPr>
            <a:spLocks noChangeArrowheads="1"/>
          </p:cNvSpPr>
          <p:nvPr/>
        </p:nvSpPr>
        <p:spPr bwMode="auto">
          <a:xfrm>
            <a:off x="179388" y="188913"/>
            <a:ext cx="4573587" cy="400050"/>
          </a:xfrm>
          <a:prstGeom prst="rect">
            <a:avLst/>
          </a:prstGeom>
          <a:noFill/>
          <a:ln w="9525">
            <a:noFill/>
            <a:miter lim="800000"/>
            <a:headEnd/>
            <a:tailEnd/>
          </a:ln>
        </p:spPr>
        <p:txBody>
          <a:bodyPr wrap="none">
            <a:spAutoFit/>
          </a:bodyPr>
          <a:lstStyle/>
          <a:p>
            <a:r>
              <a:rPr lang="pl-PL" sz="2000" b="1">
                <a:latin typeface="Apolonia" pitchFamily="50" charset="-18"/>
              </a:rPr>
              <a:t>Deklaracja obywateli amerykańskich</a:t>
            </a:r>
          </a:p>
        </p:txBody>
      </p:sp>
      <p:sp>
        <p:nvSpPr>
          <p:cNvPr id="32771" name="Prostokąt 4"/>
          <p:cNvSpPr>
            <a:spLocks noChangeArrowheads="1"/>
          </p:cNvSpPr>
          <p:nvPr/>
        </p:nvSpPr>
        <p:spPr bwMode="auto">
          <a:xfrm>
            <a:off x="250825" y="620713"/>
            <a:ext cx="8642350" cy="1754187"/>
          </a:xfrm>
          <a:prstGeom prst="rect">
            <a:avLst/>
          </a:prstGeom>
          <a:noFill/>
          <a:ln w="9525">
            <a:noFill/>
            <a:miter lim="800000"/>
            <a:headEnd/>
            <a:tailEnd/>
          </a:ln>
        </p:spPr>
        <p:txBody>
          <a:bodyPr>
            <a:spAutoFit/>
          </a:bodyPr>
          <a:lstStyle/>
          <a:p>
            <a:pPr algn="just"/>
            <a:r>
              <a:rPr lang="pl-PL">
                <a:latin typeface="Apolonia" pitchFamily="50" charset="-18"/>
              </a:rPr>
              <a:t>Warto podkreślić, że</a:t>
            </a:r>
            <a:r>
              <a:rPr lang="pl-PL" b="1">
                <a:latin typeface="Apolonia" pitchFamily="50" charset="-18"/>
              </a:rPr>
              <a:t> Jeanne Jazowick- Kusiński </a:t>
            </a:r>
            <a:r>
              <a:rPr lang="pl-PL">
                <a:latin typeface="Apolonia" pitchFamily="50" charset="-18"/>
                <a:ea typeface="Apolonia" pitchFamily="50" charset="-18"/>
                <a:cs typeface="Times New Roman" pitchFamily="18" charset="0"/>
              </a:rPr>
              <a:t>nie pozostaje bezczynna, </a:t>
            </a:r>
          </a:p>
          <a:p>
            <a:pPr algn="just"/>
            <a:r>
              <a:rPr lang="pl-PL">
                <a:latin typeface="Apolonia" pitchFamily="50" charset="-18"/>
                <a:ea typeface="Apolonia" pitchFamily="50" charset="-18"/>
                <a:cs typeface="Times New Roman" pitchFamily="18" charset="0"/>
              </a:rPr>
              <a:t>bowiem składa prośbę do obywateli amerykańskich o wypełnienie krótkiej </a:t>
            </a:r>
          </a:p>
          <a:p>
            <a:pPr algn="just"/>
            <a:r>
              <a:rPr lang="pl-PL">
                <a:latin typeface="Apolonia" pitchFamily="50" charset="-18"/>
                <a:ea typeface="Apolonia" pitchFamily="50" charset="-18"/>
                <a:cs typeface="Times New Roman" pitchFamily="18" charset="0"/>
              </a:rPr>
              <a:t>deklaracji </a:t>
            </a:r>
            <a:r>
              <a:rPr lang="pl-PL" b="1">
                <a:latin typeface="Apolonia" pitchFamily="50" charset="-18"/>
                <a:ea typeface="Apolonia" pitchFamily="50" charset="-18"/>
                <a:cs typeface="Times New Roman" pitchFamily="18" charset="0"/>
              </a:rPr>
              <a:t>z prośbą o uwolnienie wszystkich zatrzymanych i skazanych więźniów politycznych.</a:t>
            </a:r>
            <a:r>
              <a:rPr lang="pl-PL">
                <a:latin typeface="Apolonia" pitchFamily="50" charset="-18"/>
                <a:ea typeface="Apolonia" pitchFamily="50" charset="-18"/>
                <a:cs typeface="Times New Roman" pitchFamily="18" charset="0"/>
              </a:rPr>
              <a:t> Podpisane deklaracje miały być odesłane bezpośrednio do ówczesnego sekretarza Polski Generała Wojciecha Jaruzelskiego jako protest </a:t>
            </a:r>
          </a:p>
          <a:p>
            <a:pPr algn="just"/>
            <a:r>
              <a:rPr lang="pl-PL">
                <a:latin typeface="Apolonia" pitchFamily="50" charset="-18"/>
                <a:ea typeface="Apolonia" pitchFamily="50" charset="-18"/>
                <a:cs typeface="Times New Roman" pitchFamily="18" charset="0"/>
              </a:rPr>
              <a:t>z zachodu.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rostokąt 1"/>
          <p:cNvSpPr>
            <a:spLocks noChangeArrowheads="1"/>
          </p:cNvSpPr>
          <p:nvPr/>
        </p:nvSpPr>
        <p:spPr bwMode="auto">
          <a:xfrm>
            <a:off x="611188" y="1341438"/>
            <a:ext cx="7273925" cy="3722687"/>
          </a:xfrm>
          <a:prstGeom prst="rect">
            <a:avLst/>
          </a:prstGeom>
          <a:noFill/>
          <a:ln w="9525">
            <a:noFill/>
            <a:miter lim="800000"/>
            <a:headEnd/>
            <a:tailEnd/>
          </a:ln>
        </p:spPr>
        <p:txBody>
          <a:bodyPr>
            <a:spAutoFit/>
          </a:bodyPr>
          <a:lstStyle/>
          <a:p>
            <a:r>
              <a:rPr lang="pl-PL" b="1">
                <a:latin typeface="Franklin Gothic Book" pitchFamily="34" charset="0"/>
              </a:rPr>
              <a:t>Fragment artykułu:</a:t>
            </a:r>
          </a:p>
          <a:p>
            <a:endParaRPr lang="pl-PL" sz="1400" b="1">
              <a:latin typeface="Franklin Gothic Book" pitchFamily="34" charset="0"/>
            </a:endParaRPr>
          </a:p>
          <a:p>
            <a:pPr algn="just"/>
            <a:r>
              <a:rPr lang="pl-PL" sz="2000" b="1">
                <a:latin typeface="Franklin Gothic Book" pitchFamily="34" charset="0"/>
              </a:rPr>
              <a:t>„</a:t>
            </a:r>
            <a:r>
              <a:rPr lang="pl-PL" sz="2000">
                <a:latin typeface="Franklin Gothic Book" pitchFamily="34" charset="0"/>
              </a:rPr>
              <a:t>Jako członkowie związku działającego w wolnym świecie proszę </a:t>
            </a:r>
          </a:p>
          <a:p>
            <a:pPr algn="just"/>
            <a:r>
              <a:rPr lang="pl-PL" sz="2000">
                <a:latin typeface="Franklin Gothic Book" pitchFamily="34" charset="0"/>
              </a:rPr>
              <a:t>o podpisanie poniżej umieszczonej deklaracji i odesłanie na podany adres. Z tak wystarczająco mocnym wsparciem ze strony Zachodu możemy wspomóc uwolnienie wielu zatrzymanych. Deklaracje zostaną bezpośrednio odesłane do Wojciecha Jaruzelskiego pierwszego sekretarza Partii Komunistycznej. Akcja  ta jest częścią międzynarodowej kampanii wzywającej do amnestii, której celem jest zaprzestanie działań pogwałcających prawa człowieka w obecnej sytuacji politycznej w Polsce</a:t>
            </a:r>
            <a:r>
              <a:rPr lang="pl-PL" sz="2000" b="1">
                <a:latin typeface="Franklin Gothic Book" pitchFamily="34" charset="0"/>
              </a:rPr>
              <a:t>”</a:t>
            </a:r>
            <a:r>
              <a:rPr lang="pl-PL" sz="2000">
                <a:latin typeface="Franklin Gothic Book" pitchFamily="34" charset="0"/>
              </a:rPr>
              <a:t>.</a:t>
            </a:r>
          </a:p>
          <a:p>
            <a:pPr algn="r"/>
            <a:r>
              <a:rPr lang="pl-PL" sz="2000" b="1">
                <a:latin typeface="Apolonia" pitchFamily="50" charset="-18"/>
              </a:rPr>
              <a:t>Jeanne Jazowick- Kusińska</a:t>
            </a:r>
            <a:r>
              <a:rPr lang="pl-PL" sz="2000">
                <a:latin typeface="Franklin Gothic Book" pitchFamily="34" charset="0"/>
              </a:rPr>
              <a:t> </a:t>
            </a:r>
          </a:p>
        </p:txBody>
      </p:sp>
      <p:sp>
        <p:nvSpPr>
          <p:cNvPr id="33794" name="Prostokąt 2"/>
          <p:cNvSpPr>
            <a:spLocks noChangeArrowheads="1"/>
          </p:cNvSpPr>
          <p:nvPr/>
        </p:nvSpPr>
        <p:spPr bwMode="auto">
          <a:xfrm>
            <a:off x="179388" y="333375"/>
            <a:ext cx="7750175" cy="460375"/>
          </a:xfrm>
          <a:prstGeom prst="rect">
            <a:avLst/>
          </a:prstGeom>
          <a:noFill/>
          <a:ln w="9525">
            <a:noFill/>
            <a:miter lim="800000"/>
            <a:headEnd/>
            <a:tailEnd/>
          </a:ln>
        </p:spPr>
        <p:txBody>
          <a:bodyPr wrap="none">
            <a:spAutoFit/>
          </a:bodyPr>
          <a:lstStyle/>
          <a:p>
            <a:r>
              <a:rPr lang="pl-PL" sz="2400" b="1">
                <a:latin typeface="Apolonia" pitchFamily="50" charset="-18"/>
              </a:rPr>
              <a:t>Prośba Jeanne Jazowick- Kusiński w sprawie polskiej:</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sosw2przemysl.com/gallery/Obraz-128--Large-_6z836bg8.jpg"/>
          <p:cNvPicPr>
            <a:picLocks noChangeAspect="1" noChangeArrowheads="1"/>
          </p:cNvPicPr>
          <p:nvPr/>
        </p:nvPicPr>
        <p:blipFill>
          <a:blip r:embed="rId2"/>
          <a:srcRect/>
          <a:stretch>
            <a:fillRect/>
          </a:stretch>
        </p:blipFill>
        <p:spPr bwMode="auto">
          <a:xfrm>
            <a:off x="4643438" y="3573463"/>
            <a:ext cx="4103687" cy="3078162"/>
          </a:xfrm>
          <a:prstGeom prst="rect">
            <a:avLst/>
          </a:prstGeom>
          <a:noFill/>
          <a:ln w="9525">
            <a:noFill/>
            <a:miter lim="800000"/>
            <a:headEnd/>
            <a:tailEnd/>
          </a:ln>
        </p:spPr>
      </p:pic>
      <p:sp>
        <p:nvSpPr>
          <p:cNvPr id="34818" name="Prostokąt 4"/>
          <p:cNvSpPr>
            <a:spLocks noChangeArrowheads="1"/>
          </p:cNvSpPr>
          <p:nvPr/>
        </p:nvSpPr>
        <p:spPr bwMode="auto">
          <a:xfrm>
            <a:off x="0" y="188913"/>
            <a:ext cx="9144000" cy="1076325"/>
          </a:xfrm>
          <a:prstGeom prst="rect">
            <a:avLst/>
          </a:prstGeom>
          <a:noFill/>
          <a:ln w="9525">
            <a:noFill/>
            <a:miter lim="800000"/>
            <a:headEnd/>
            <a:tailEnd/>
          </a:ln>
        </p:spPr>
        <p:txBody>
          <a:bodyPr>
            <a:spAutoFit/>
          </a:bodyPr>
          <a:lstStyle/>
          <a:p>
            <a:r>
              <a:rPr lang="pl-PL" sz="2400" b="1">
                <a:latin typeface="Apolonia" pitchFamily="50" charset="-18"/>
              </a:rPr>
              <a:t>Zawsze pamiętamy…</a:t>
            </a:r>
          </a:p>
          <a:p>
            <a:r>
              <a:rPr lang="pl-PL" sz="2000">
                <a:latin typeface="Times New Roman" pitchFamily="18" charset="0"/>
                <a:cs typeface="Times New Roman" pitchFamily="18" charset="0"/>
              </a:rPr>
              <a:t>Na zakończenie każdego roku szkolnego przedstawiciele komisji stypendialnej wraz </a:t>
            </a:r>
          </a:p>
          <a:p>
            <a:r>
              <a:rPr lang="pl-PL" sz="2000">
                <a:latin typeface="Times New Roman" pitchFamily="18" charset="0"/>
                <a:cs typeface="Times New Roman" pitchFamily="18" charset="0"/>
              </a:rPr>
              <a:t>ze stypendystami i ich rodzicami składają kwiaty na grobie </a:t>
            </a:r>
            <a:r>
              <a:rPr lang="pl-PL" sz="2000" b="1">
                <a:latin typeface="Franklin Gothic Book" pitchFamily="34" charset="0"/>
              </a:rPr>
              <a:t>Jeanne Jazowick- Kusiński</a:t>
            </a:r>
            <a:r>
              <a:rPr lang="pl-PL" sz="2000">
                <a:latin typeface="Times New Roman" pitchFamily="18" charset="0"/>
                <a:cs typeface="Times New Roman" pitchFamily="18" charset="0"/>
              </a:rPr>
              <a:t> </a:t>
            </a:r>
            <a:endParaRPr lang="pl-PL">
              <a:latin typeface="Times New Roman" pitchFamily="18" charset="0"/>
              <a:cs typeface="Times New Roman" pitchFamily="18" charset="0"/>
            </a:endParaRPr>
          </a:p>
        </p:txBody>
      </p:sp>
      <p:pic>
        <p:nvPicPr>
          <p:cNvPr id="34819" name="Picture 2" descr="http://sosw2przemysl.com/gallery/Obraz-134--Large-_nl5qhzb9.jpg"/>
          <p:cNvPicPr>
            <a:picLocks noChangeAspect="1" noChangeArrowheads="1"/>
          </p:cNvPicPr>
          <p:nvPr/>
        </p:nvPicPr>
        <p:blipFill>
          <a:blip r:embed="rId3"/>
          <a:srcRect/>
          <a:stretch>
            <a:fillRect/>
          </a:stretch>
        </p:blipFill>
        <p:spPr bwMode="auto">
          <a:xfrm>
            <a:off x="250825" y="1412875"/>
            <a:ext cx="4249738" cy="318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http://sosw2przemysl.com/gallery/Obraz-130--Large-_h544zi3p.jpg"/>
          <p:cNvPicPr>
            <a:picLocks noChangeAspect="1" noChangeArrowheads="1"/>
          </p:cNvPicPr>
          <p:nvPr/>
        </p:nvPicPr>
        <p:blipFill>
          <a:blip r:embed="rId2"/>
          <a:srcRect/>
          <a:stretch>
            <a:fillRect/>
          </a:stretch>
        </p:blipFill>
        <p:spPr bwMode="auto">
          <a:xfrm>
            <a:off x="1258888" y="908050"/>
            <a:ext cx="6791325"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rostokąt 1"/>
          <p:cNvSpPr>
            <a:spLocks noChangeArrowheads="1"/>
          </p:cNvSpPr>
          <p:nvPr/>
        </p:nvSpPr>
        <p:spPr bwMode="auto">
          <a:xfrm>
            <a:off x="611188" y="1341438"/>
            <a:ext cx="5473700" cy="3784600"/>
          </a:xfrm>
          <a:prstGeom prst="rect">
            <a:avLst/>
          </a:prstGeom>
          <a:noFill/>
          <a:ln w="9525">
            <a:noFill/>
            <a:miter lim="800000"/>
            <a:headEnd/>
            <a:tailEnd/>
          </a:ln>
        </p:spPr>
        <p:txBody>
          <a:bodyPr>
            <a:spAutoFit/>
          </a:bodyPr>
          <a:lstStyle/>
          <a:p>
            <a:r>
              <a:rPr lang="pl-PL" sz="2800" b="1">
                <a:latin typeface="Apolonia" pitchFamily="50" charset="-18"/>
              </a:rPr>
              <a:t>Jeanne Jazowick- Kusiński </a:t>
            </a:r>
          </a:p>
          <a:p>
            <a:endParaRPr lang="pl-PL" sz="1600" b="1">
              <a:latin typeface="Apolonia" pitchFamily="50" charset="-18"/>
            </a:endParaRPr>
          </a:p>
          <a:p>
            <a:pPr algn="just"/>
            <a:r>
              <a:rPr lang="pl-PL" sz="2800">
                <a:latin typeface="Apolonia" pitchFamily="50" charset="-18"/>
              </a:rPr>
              <a:t>pozostanie w naszej pamięci jako osoba skromna, uśmiechnięta </a:t>
            </a:r>
          </a:p>
          <a:p>
            <a:pPr algn="just"/>
            <a:r>
              <a:rPr lang="pl-PL" sz="2800">
                <a:latin typeface="Apolonia" pitchFamily="50" charset="-18"/>
              </a:rPr>
              <a:t>i pełna energii. Osoba kochająca świat, życie a także innych ludzi - dla której niesienie pomocy to satysfakcja i radość. </a:t>
            </a:r>
          </a:p>
          <a:p>
            <a:endParaRPr lang="pl-PL" sz="2800">
              <a:latin typeface="Apolonia" pitchFamily="50" charset="-18"/>
            </a:endParaRPr>
          </a:p>
        </p:txBody>
      </p:sp>
      <p:pic>
        <p:nvPicPr>
          <p:cNvPr id="36866" name="Picture 2"/>
          <p:cNvPicPr>
            <a:picLocks noChangeAspect="1" noChangeArrowheads="1"/>
          </p:cNvPicPr>
          <p:nvPr/>
        </p:nvPicPr>
        <p:blipFill>
          <a:blip r:embed="rId2"/>
          <a:srcRect/>
          <a:stretch>
            <a:fillRect/>
          </a:stretch>
        </p:blipFill>
        <p:spPr bwMode="auto">
          <a:xfrm>
            <a:off x="6462713" y="1052513"/>
            <a:ext cx="1550987"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kartki.net.pl/kartki/13/56.jpg"/>
          <p:cNvPicPr>
            <a:picLocks noChangeAspect="1" noChangeArrowheads="1"/>
          </p:cNvPicPr>
          <p:nvPr/>
        </p:nvPicPr>
        <p:blipFill>
          <a:blip r:embed="rId2"/>
          <a:srcRect/>
          <a:stretch>
            <a:fillRect/>
          </a:stretch>
        </p:blipFill>
        <p:spPr bwMode="auto">
          <a:xfrm>
            <a:off x="2339975" y="2492375"/>
            <a:ext cx="4752975" cy="3590925"/>
          </a:xfrm>
          <a:prstGeom prst="rect">
            <a:avLst/>
          </a:prstGeom>
          <a:noFill/>
          <a:ln w="9525">
            <a:noFill/>
            <a:miter lim="800000"/>
            <a:headEnd/>
            <a:tailEnd/>
          </a:ln>
        </p:spPr>
      </p:pic>
      <p:sp>
        <p:nvSpPr>
          <p:cNvPr id="37890" name="Prostokąt 1"/>
          <p:cNvSpPr>
            <a:spLocks noChangeArrowheads="1"/>
          </p:cNvSpPr>
          <p:nvPr/>
        </p:nvSpPr>
        <p:spPr bwMode="auto">
          <a:xfrm>
            <a:off x="611188" y="620713"/>
            <a:ext cx="7993062" cy="1754187"/>
          </a:xfrm>
          <a:prstGeom prst="rect">
            <a:avLst/>
          </a:prstGeom>
          <a:noFill/>
          <a:ln w="9525">
            <a:noFill/>
            <a:miter lim="800000"/>
            <a:headEnd/>
            <a:tailEnd/>
          </a:ln>
        </p:spPr>
        <p:txBody>
          <a:bodyPr>
            <a:spAutoFit/>
          </a:bodyPr>
          <a:lstStyle/>
          <a:p>
            <a:pPr algn="ctr"/>
            <a:r>
              <a:rPr lang="pl-PL" sz="3600">
                <a:latin typeface="Century"/>
              </a:rPr>
              <a:t>Nasza przyjaciółka pozostanie </a:t>
            </a:r>
          </a:p>
          <a:p>
            <a:pPr algn="ctr"/>
            <a:r>
              <a:rPr lang="pl-PL" sz="3600">
                <a:latin typeface="Century"/>
              </a:rPr>
              <a:t>z nami i dla nas</a:t>
            </a:r>
          </a:p>
          <a:p>
            <a:r>
              <a:rPr lang="pl-PL" sz="3600">
                <a:latin typeface="Century"/>
              </a:rPr>
              <a:t>    jako wzór godny do naśladowania.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rostokąt 1"/>
          <p:cNvSpPr>
            <a:spLocks noChangeArrowheads="1"/>
          </p:cNvSpPr>
          <p:nvPr/>
        </p:nvSpPr>
        <p:spPr bwMode="auto">
          <a:xfrm>
            <a:off x="468313" y="692150"/>
            <a:ext cx="8207375" cy="1570038"/>
          </a:xfrm>
          <a:prstGeom prst="rect">
            <a:avLst/>
          </a:prstGeom>
          <a:noFill/>
          <a:ln w="9525">
            <a:noFill/>
            <a:miter lim="800000"/>
            <a:headEnd/>
            <a:tailEnd/>
          </a:ln>
        </p:spPr>
        <p:txBody>
          <a:bodyPr>
            <a:spAutoFit/>
          </a:bodyPr>
          <a:lstStyle/>
          <a:p>
            <a:pPr algn="just"/>
            <a:r>
              <a:rPr lang="pl-PL" sz="2400">
                <a:latin typeface="Apolonia" pitchFamily="50" charset="-18"/>
                <a:ea typeface="Apolonia" pitchFamily="50" charset="-18"/>
                <a:cs typeface="Times New Roman" pitchFamily="18" charset="0"/>
              </a:rPr>
              <a:t>Pamięć o nim sprowadziła Jeanne Jazowick-Kusiński do nas, gdy w pewien </a:t>
            </a:r>
            <a:r>
              <a:rPr lang="pl-PL" sz="2400" b="1">
                <a:latin typeface="Apolonia" pitchFamily="50" charset="-18"/>
                <a:ea typeface="Apolonia" pitchFamily="50" charset="-18"/>
                <a:cs typeface="Times New Roman" pitchFamily="18" charset="0"/>
              </a:rPr>
              <a:t>sierpniowy dzień </a:t>
            </a:r>
            <a:r>
              <a:rPr lang="pl-PL" sz="2400" b="1">
                <a:latin typeface="Adobe Song Std L" pitchFamily="18" charset="-128"/>
                <a:ea typeface="Adobe Song Std L" pitchFamily="18" charset="-128"/>
                <a:cs typeface="Times New Roman" pitchFamily="18" charset="0"/>
              </a:rPr>
              <a:t>1999</a:t>
            </a:r>
            <a:r>
              <a:rPr lang="pl-PL" sz="2400">
                <a:latin typeface="Apolonia" pitchFamily="50" charset="-18"/>
                <a:ea typeface="Apolonia" pitchFamily="50" charset="-18"/>
                <a:cs typeface="Times New Roman" pitchFamily="18" charset="0"/>
              </a:rPr>
              <a:t>r. przybyła do naszego Ośrodka z prezentem w postaci zbioru roczników "</a:t>
            </a:r>
            <a:r>
              <a:rPr lang="pl-PL" sz="2400" b="1">
                <a:latin typeface="Apolonia" pitchFamily="50" charset="-18"/>
                <a:ea typeface="Apolonia" pitchFamily="50" charset="-18"/>
                <a:cs typeface="Times New Roman" pitchFamily="18" charset="0"/>
              </a:rPr>
              <a:t>National Geografic</a:t>
            </a:r>
            <a:r>
              <a:rPr lang="pl-PL" sz="2400">
                <a:latin typeface="Apolonia" pitchFamily="50" charset="-18"/>
                <a:ea typeface="Apolonia" pitchFamily="50" charset="-18"/>
                <a:cs typeface="Times New Roman" pitchFamily="18" charset="0"/>
              </a:rPr>
              <a:t>".</a:t>
            </a:r>
            <a:endParaRPr lang="pl-PL" sz="2400">
              <a:latin typeface="Apolonia" pitchFamily="50" charset="-18"/>
            </a:endParaRPr>
          </a:p>
        </p:txBody>
      </p:sp>
      <p:pic>
        <p:nvPicPr>
          <p:cNvPr id="15362" name="Picture 2"/>
          <p:cNvPicPr>
            <a:picLocks noChangeAspect="1" noChangeArrowheads="1"/>
          </p:cNvPicPr>
          <p:nvPr/>
        </p:nvPicPr>
        <p:blipFill>
          <a:blip r:embed="rId2"/>
          <a:srcRect/>
          <a:stretch>
            <a:fillRect/>
          </a:stretch>
        </p:blipFill>
        <p:spPr bwMode="auto">
          <a:xfrm>
            <a:off x="1979613" y="2636838"/>
            <a:ext cx="5430837"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rostokąt 1"/>
          <p:cNvSpPr>
            <a:spLocks noChangeArrowheads="1"/>
          </p:cNvSpPr>
          <p:nvPr/>
        </p:nvSpPr>
        <p:spPr bwMode="auto">
          <a:xfrm>
            <a:off x="611188" y="3573463"/>
            <a:ext cx="6408737" cy="1938337"/>
          </a:xfrm>
          <a:prstGeom prst="rect">
            <a:avLst/>
          </a:prstGeom>
          <a:noFill/>
          <a:ln w="9525">
            <a:noFill/>
            <a:miter lim="800000"/>
            <a:headEnd/>
            <a:tailEnd/>
          </a:ln>
        </p:spPr>
        <p:txBody>
          <a:bodyPr>
            <a:spAutoFit/>
          </a:bodyPr>
          <a:lstStyle/>
          <a:p>
            <a:r>
              <a:rPr lang="pl-PL" sz="2400">
                <a:latin typeface="Adobe Garamond Pro" pitchFamily="18" charset="-18"/>
                <a:ea typeface="Apolonia" pitchFamily="50" charset="-18"/>
                <a:cs typeface="Times New Roman" pitchFamily="18" charset="0"/>
              </a:rPr>
              <a:t>Dzięki Jeanne Jazowick-Kusiński </a:t>
            </a:r>
            <a:r>
              <a:rPr lang="pl-PL" sz="2400" b="1">
                <a:latin typeface="Adobe Garamond Pro" pitchFamily="18" charset="-18"/>
                <a:ea typeface="Apolonia" pitchFamily="50" charset="-18"/>
                <a:cs typeface="Times New Roman" pitchFamily="18" charset="0"/>
              </a:rPr>
              <a:t>finansowane </a:t>
            </a:r>
            <a:r>
              <a:rPr lang="pl-PL" sz="2400">
                <a:latin typeface="Adobe Garamond Pro" pitchFamily="18" charset="-18"/>
                <a:ea typeface="Apolonia" pitchFamily="50" charset="-18"/>
                <a:cs typeface="Times New Roman" pitchFamily="18" charset="0"/>
              </a:rPr>
              <a:t>były różnorodne przedsięwzięcia na rzecz naszych wychowanków  np. zakup pomocy dydaktycznych, sprzętu  komputerowego, wyposażenia klas, sprzętu do gimnastyki korekcyjnej</a:t>
            </a:r>
            <a:r>
              <a:rPr lang="pl-PL" sz="2400">
                <a:latin typeface="Apolonia" pitchFamily="50" charset="-18"/>
                <a:ea typeface="Apolonia" pitchFamily="50" charset="-18"/>
                <a:cs typeface="Times New Roman" pitchFamily="18" charset="0"/>
              </a:rPr>
              <a:t>. </a:t>
            </a:r>
          </a:p>
        </p:txBody>
      </p:sp>
      <p:sp>
        <p:nvSpPr>
          <p:cNvPr id="16386" name="Prostokąt 2"/>
          <p:cNvSpPr>
            <a:spLocks noChangeArrowheads="1"/>
          </p:cNvSpPr>
          <p:nvPr/>
        </p:nvSpPr>
        <p:spPr bwMode="auto">
          <a:xfrm>
            <a:off x="3419475" y="549275"/>
            <a:ext cx="5473700" cy="2308225"/>
          </a:xfrm>
          <a:prstGeom prst="rect">
            <a:avLst/>
          </a:prstGeom>
          <a:noFill/>
          <a:ln w="9525">
            <a:noFill/>
            <a:miter lim="800000"/>
            <a:headEnd/>
            <a:tailEnd/>
          </a:ln>
        </p:spPr>
        <p:txBody>
          <a:bodyPr>
            <a:spAutoFit/>
          </a:bodyPr>
          <a:lstStyle/>
          <a:p>
            <a:pPr algn="just"/>
            <a:r>
              <a:rPr lang="pl-PL" sz="2400">
                <a:latin typeface="Sanvito Pro Light"/>
              </a:rPr>
              <a:t>Dzięki kontaktom Jeanne Jazowick-Kusiński nasza </a:t>
            </a:r>
          </a:p>
          <a:p>
            <a:pPr algn="just"/>
            <a:r>
              <a:rPr lang="pl-PL" sz="2400">
                <a:latin typeface="Sanvito Pro Light"/>
              </a:rPr>
              <a:t>placówka otrzymywała </a:t>
            </a:r>
            <a:r>
              <a:rPr lang="pl-PL" sz="2400" b="1">
                <a:latin typeface="Sanvito Pro Light"/>
              </a:rPr>
              <a:t>stałe wsparcie </a:t>
            </a:r>
          </a:p>
          <a:p>
            <a:pPr algn="just"/>
            <a:r>
              <a:rPr lang="pl-PL" sz="2400" b="1">
                <a:latin typeface="Sanvito Pro Light"/>
              </a:rPr>
              <a:t>materialne</a:t>
            </a:r>
            <a:r>
              <a:rPr lang="pl-PL" sz="2400">
                <a:latin typeface="Sanvito Pro Light"/>
              </a:rPr>
              <a:t>,</a:t>
            </a:r>
            <a:r>
              <a:rPr lang="pl-PL" sz="2400" b="1">
                <a:latin typeface="Sanvito Pro Light"/>
              </a:rPr>
              <a:t> w postaci paczek z odzieżą</a:t>
            </a:r>
            <a:r>
              <a:rPr lang="pl-PL" sz="2400">
                <a:latin typeface="Sanvito Pro Light"/>
              </a:rPr>
              <a:t>,</a:t>
            </a:r>
          </a:p>
          <a:p>
            <a:pPr algn="just"/>
            <a:r>
              <a:rPr lang="pl-PL" sz="2400">
                <a:latin typeface="Sanvito Pro Light"/>
              </a:rPr>
              <a:t>które przychodziły ze Stanów Zjednoczonych </a:t>
            </a:r>
          </a:p>
          <a:p>
            <a:pPr algn="just"/>
            <a:r>
              <a:rPr lang="pl-PL" sz="2400">
                <a:latin typeface="Sanvito Pro Light"/>
              </a:rPr>
              <a:t>i były przeznaczone dla naszych</a:t>
            </a:r>
          </a:p>
          <a:p>
            <a:pPr algn="just"/>
            <a:r>
              <a:rPr lang="pl-PL" sz="2400">
                <a:latin typeface="Sanvito Pro Light"/>
              </a:rPr>
              <a:t>najmłodszych wychowanków.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rostokąt 1"/>
          <p:cNvSpPr>
            <a:spLocks noChangeArrowheads="1"/>
          </p:cNvSpPr>
          <p:nvPr/>
        </p:nvSpPr>
        <p:spPr bwMode="auto">
          <a:xfrm>
            <a:off x="179388" y="260350"/>
            <a:ext cx="8424862" cy="1323975"/>
          </a:xfrm>
          <a:prstGeom prst="rect">
            <a:avLst/>
          </a:prstGeom>
          <a:noFill/>
          <a:ln w="9525">
            <a:noFill/>
            <a:miter lim="800000"/>
            <a:headEnd/>
            <a:tailEnd/>
          </a:ln>
        </p:spPr>
        <p:txBody>
          <a:bodyPr>
            <a:spAutoFit/>
          </a:bodyPr>
          <a:lstStyle/>
          <a:p>
            <a:r>
              <a:rPr lang="pl-PL" sz="2000">
                <a:latin typeface="Apolonia" pitchFamily="50" charset="-18"/>
              </a:rPr>
              <a:t>Wydarzenie z kolejnej wizyty Państwa Kusińskich w </a:t>
            </a:r>
            <a:r>
              <a:rPr lang="pl-PL" sz="2000" b="1">
                <a:latin typeface="Adobe Garamond Pro" pitchFamily="18" charset="-18"/>
              </a:rPr>
              <a:t>2001</a:t>
            </a:r>
            <a:r>
              <a:rPr lang="pl-PL" sz="2000">
                <a:latin typeface="Apolonia" pitchFamily="50" charset="-18"/>
              </a:rPr>
              <a:t>r. jest opisane </a:t>
            </a:r>
          </a:p>
          <a:p>
            <a:r>
              <a:rPr lang="pl-PL" sz="2000">
                <a:latin typeface="Apolonia" pitchFamily="50" charset="-18"/>
              </a:rPr>
              <a:t>w naszej szkolnej kronice. Była to okazja do bezpośredniego wyrażenia </a:t>
            </a:r>
          </a:p>
          <a:p>
            <a:r>
              <a:rPr lang="pl-PL" sz="2000">
                <a:latin typeface="Apolonia" pitchFamily="50" charset="-18"/>
              </a:rPr>
              <a:t>wdzięczności za okazaną pomoc. Jeanne Jazowick-Kusiński osobiście poznała osiągnięcia i problemy funkcjonowania placówki.</a:t>
            </a:r>
          </a:p>
        </p:txBody>
      </p:sp>
      <p:pic>
        <p:nvPicPr>
          <p:cNvPr id="17410" name="Picture 2" descr="C:\Users\Sowa\Desktop\Kusinska\_DSC0175 (Large).JPG"/>
          <p:cNvPicPr>
            <a:picLocks noChangeAspect="1" noChangeArrowheads="1"/>
          </p:cNvPicPr>
          <p:nvPr/>
        </p:nvPicPr>
        <p:blipFill>
          <a:blip r:embed="rId2"/>
          <a:srcRect/>
          <a:stretch>
            <a:fillRect/>
          </a:stretch>
        </p:blipFill>
        <p:spPr bwMode="auto">
          <a:xfrm>
            <a:off x="323850" y="1916113"/>
            <a:ext cx="4073525" cy="2717800"/>
          </a:xfrm>
          <a:prstGeom prst="rect">
            <a:avLst/>
          </a:prstGeom>
          <a:noFill/>
          <a:ln w="9525">
            <a:noFill/>
            <a:miter lim="800000"/>
            <a:headEnd/>
            <a:tailEnd/>
          </a:ln>
        </p:spPr>
      </p:pic>
      <p:pic>
        <p:nvPicPr>
          <p:cNvPr id="17411" name="Picture 5" descr="C:\Users\Sowa\Desktop\Kusinska\_DSC0170 (Large).JPG"/>
          <p:cNvPicPr>
            <a:picLocks noChangeAspect="1" noChangeArrowheads="1"/>
          </p:cNvPicPr>
          <p:nvPr/>
        </p:nvPicPr>
        <p:blipFill>
          <a:blip r:embed="rId3"/>
          <a:srcRect/>
          <a:stretch>
            <a:fillRect/>
          </a:stretch>
        </p:blipFill>
        <p:spPr bwMode="auto">
          <a:xfrm>
            <a:off x="3995738" y="3429000"/>
            <a:ext cx="4937125" cy="329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2"/>
          <a:srcRect/>
          <a:stretch>
            <a:fillRect/>
          </a:stretch>
        </p:blipFill>
        <p:spPr bwMode="auto">
          <a:xfrm>
            <a:off x="5148263" y="115888"/>
            <a:ext cx="3656012" cy="6673850"/>
          </a:xfrm>
          <a:prstGeom prst="rect">
            <a:avLst/>
          </a:prstGeom>
          <a:noFill/>
          <a:ln w="9525">
            <a:noFill/>
            <a:miter lim="800000"/>
            <a:headEnd/>
            <a:tailEnd/>
          </a:ln>
        </p:spPr>
      </p:pic>
      <p:sp>
        <p:nvSpPr>
          <p:cNvPr id="18434" name="Prostokąt 3"/>
          <p:cNvSpPr>
            <a:spLocks noChangeArrowheads="1"/>
          </p:cNvSpPr>
          <p:nvPr/>
        </p:nvSpPr>
        <p:spPr bwMode="auto">
          <a:xfrm>
            <a:off x="179388" y="2708275"/>
            <a:ext cx="4537075" cy="1016000"/>
          </a:xfrm>
          <a:prstGeom prst="rect">
            <a:avLst/>
          </a:prstGeom>
          <a:noFill/>
          <a:ln w="9525">
            <a:noFill/>
            <a:miter lim="800000"/>
            <a:headEnd/>
            <a:tailEnd/>
          </a:ln>
        </p:spPr>
        <p:txBody>
          <a:bodyPr>
            <a:spAutoFit/>
          </a:bodyPr>
          <a:lstStyle/>
          <a:p>
            <a:pPr algn="just"/>
            <a:r>
              <a:rPr lang="pl-PL" sz="2000">
                <a:latin typeface="Apolonia" pitchFamily="50" charset="-18"/>
                <a:ea typeface="Apolonia" pitchFamily="50" charset="-18"/>
                <a:cs typeface="Times New Roman" pitchFamily="18" charset="0"/>
              </a:rPr>
              <a:t>Zakupione wówczas przez Nią </a:t>
            </a:r>
            <a:r>
              <a:rPr lang="pl-PL" sz="2000" b="1">
                <a:latin typeface="Apolonia" pitchFamily="50" charset="-18"/>
                <a:ea typeface="Apolonia" pitchFamily="50" charset="-18"/>
                <a:cs typeface="Times New Roman" pitchFamily="18" charset="0"/>
              </a:rPr>
              <a:t>stoły do tenisa stołowego</a:t>
            </a:r>
            <a:r>
              <a:rPr lang="pl-PL" sz="2000">
                <a:latin typeface="Apolonia" pitchFamily="50" charset="-18"/>
                <a:ea typeface="Apolonia" pitchFamily="50" charset="-18"/>
                <a:cs typeface="Times New Roman" pitchFamily="18" charset="0"/>
              </a:rPr>
              <a:t> stanowiły cenne wyposażenie w internacie Ośrodka.</a:t>
            </a:r>
          </a:p>
        </p:txBody>
      </p:sp>
      <p:sp>
        <p:nvSpPr>
          <p:cNvPr id="18435" name="Prostokąt 5"/>
          <p:cNvSpPr>
            <a:spLocks noChangeArrowheads="1"/>
          </p:cNvSpPr>
          <p:nvPr/>
        </p:nvSpPr>
        <p:spPr bwMode="auto">
          <a:xfrm>
            <a:off x="179388" y="549275"/>
            <a:ext cx="4392612" cy="1014413"/>
          </a:xfrm>
          <a:prstGeom prst="rect">
            <a:avLst/>
          </a:prstGeom>
          <a:noFill/>
          <a:ln w="9525">
            <a:noFill/>
            <a:miter lim="800000"/>
            <a:headEnd/>
            <a:tailEnd/>
          </a:ln>
        </p:spPr>
        <p:txBody>
          <a:bodyPr>
            <a:spAutoFit/>
          </a:bodyPr>
          <a:lstStyle/>
          <a:p>
            <a:pPr algn="just"/>
            <a:r>
              <a:rPr lang="pl-PL" sz="2000">
                <a:latin typeface="Apolonia" pitchFamily="50" charset="-18"/>
              </a:rPr>
              <a:t>Lokalna gazeta „</a:t>
            </a:r>
            <a:r>
              <a:rPr lang="pl-PL" sz="2000" b="1">
                <a:latin typeface="Apolonia" pitchFamily="50" charset="-18"/>
              </a:rPr>
              <a:t>Życie Przemyskie</a:t>
            </a:r>
            <a:r>
              <a:rPr lang="pl-PL" sz="2000">
                <a:latin typeface="Apolonia" pitchFamily="50" charset="-18"/>
              </a:rPr>
              <a:t>” opisała wizytę Państwa Kusińskich </a:t>
            </a:r>
          </a:p>
          <a:p>
            <a:pPr algn="just"/>
            <a:r>
              <a:rPr lang="pl-PL" sz="2000">
                <a:latin typeface="Apolonia" pitchFamily="50" charset="-18"/>
              </a:rPr>
              <a:t>w naszym Ośrodku.</a:t>
            </a:r>
            <a:endParaRPr lang="pl-PL" sz="2000">
              <a:latin typeface="Franklin Gothic Book" pitchFamily="34" charset="0"/>
            </a:endParaRPr>
          </a:p>
        </p:txBody>
      </p:sp>
      <p:sp>
        <p:nvSpPr>
          <p:cNvPr id="18436" name="Prostokąt 6"/>
          <p:cNvSpPr>
            <a:spLocks noChangeArrowheads="1"/>
          </p:cNvSpPr>
          <p:nvPr/>
        </p:nvSpPr>
        <p:spPr bwMode="auto">
          <a:xfrm>
            <a:off x="250825" y="4508500"/>
            <a:ext cx="4752975" cy="1323975"/>
          </a:xfrm>
          <a:prstGeom prst="rect">
            <a:avLst/>
          </a:prstGeom>
          <a:noFill/>
          <a:ln w="9525">
            <a:noFill/>
            <a:miter lim="800000"/>
            <a:headEnd/>
            <a:tailEnd/>
          </a:ln>
        </p:spPr>
        <p:txBody>
          <a:bodyPr>
            <a:spAutoFit/>
          </a:bodyPr>
          <a:lstStyle/>
          <a:p>
            <a:pPr algn="just"/>
            <a:r>
              <a:rPr lang="pl-PL" sz="2000">
                <a:latin typeface="Apolonia" pitchFamily="50" charset="-18"/>
                <a:ea typeface="Apolonia" pitchFamily="50" charset="-18"/>
                <a:cs typeface="Times New Roman" pitchFamily="18" charset="0"/>
              </a:rPr>
              <a:t>Dzięki apelowi opublikowanemu </a:t>
            </a:r>
          </a:p>
          <a:p>
            <a:pPr algn="just"/>
            <a:r>
              <a:rPr lang="pl-PL" sz="2000">
                <a:latin typeface="Apolonia" pitchFamily="50" charset="-18"/>
                <a:ea typeface="Apolonia" pitchFamily="50" charset="-18"/>
                <a:cs typeface="Times New Roman" pitchFamily="18" charset="0"/>
              </a:rPr>
              <a:t>w  </a:t>
            </a:r>
            <a:r>
              <a:rPr lang="pl-PL" sz="2000" b="1">
                <a:latin typeface="Apolonia" pitchFamily="50" charset="-18"/>
                <a:ea typeface="Apolonia" pitchFamily="50" charset="-18"/>
                <a:cs typeface="Times New Roman" pitchFamily="18" charset="0"/>
              </a:rPr>
              <a:t>nowojorskim „Nowym Dzienniku”</a:t>
            </a:r>
          </a:p>
          <a:p>
            <a:pPr algn="just"/>
            <a:r>
              <a:rPr lang="pl-PL" sz="2000">
                <a:latin typeface="Apolonia" pitchFamily="50" charset="-18"/>
                <a:ea typeface="Apolonia" pitchFamily="50" charset="-18"/>
                <a:cs typeface="Times New Roman" pitchFamily="18" charset="0"/>
              </a:rPr>
              <a:t>anonimowi darczyńcy przekazywali dla nas pieniądze.</a:t>
            </a:r>
            <a:r>
              <a:rPr lang="pl-PL" sz="2000" b="1">
                <a:latin typeface="Apolonia" pitchFamily="50" charset="-18"/>
                <a:ea typeface="Apolonia" pitchFamily="50" charset="-18"/>
                <a:cs typeface="Times New Roman"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rostokąt 1"/>
          <p:cNvSpPr>
            <a:spLocks noChangeArrowheads="1"/>
          </p:cNvSpPr>
          <p:nvPr/>
        </p:nvSpPr>
        <p:spPr bwMode="auto">
          <a:xfrm>
            <a:off x="395288" y="1268413"/>
            <a:ext cx="4968875" cy="3108325"/>
          </a:xfrm>
          <a:prstGeom prst="rect">
            <a:avLst/>
          </a:prstGeom>
          <a:noFill/>
          <a:ln w="9525">
            <a:noFill/>
            <a:miter lim="800000"/>
            <a:headEnd/>
            <a:tailEnd/>
          </a:ln>
        </p:spPr>
        <p:txBody>
          <a:bodyPr>
            <a:spAutoFit/>
          </a:bodyPr>
          <a:lstStyle/>
          <a:p>
            <a:r>
              <a:rPr lang="pl-PL" sz="2800">
                <a:latin typeface="Apolonia" pitchFamily="50" charset="-18"/>
              </a:rPr>
              <a:t>Ponadto nawiązała kontakt </a:t>
            </a:r>
          </a:p>
          <a:p>
            <a:r>
              <a:rPr lang="pl-PL" sz="2800">
                <a:latin typeface="Apolonia" pitchFamily="50" charset="-18"/>
              </a:rPr>
              <a:t>z p. Heleną Porębniak - Seweryniak mieszkającą </a:t>
            </a:r>
          </a:p>
          <a:p>
            <a:r>
              <a:rPr lang="pl-PL" sz="2800" b="1">
                <a:latin typeface="Apolonia" pitchFamily="50" charset="-18"/>
              </a:rPr>
              <a:t>w Anglii </a:t>
            </a:r>
            <a:r>
              <a:rPr lang="pl-PL" sz="2800">
                <a:latin typeface="Apolonia" pitchFamily="50" charset="-18"/>
              </a:rPr>
              <a:t>pochodzącą </a:t>
            </a:r>
          </a:p>
          <a:p>
            <a:r>
              <a:rPr lang="pl-PL" sz="2800">
                <a:latin typeface="Apolonia" pitchFamily="50" charset="-18"/>
              </a:rPr>
              <a:t>z Przemyśla – naszym darczyńcą, który przesyłał </a:t>
            </a:r>
          </a:p>
          <a:p>
            <a:r>
              <a:rPr lang="pl-PL" sz="2800">
                <a:latin typeface="Apolonia" pitchFamily="50" charset="-18"/>
              </a:rPr>
              <a:t>paczki z odzieżą. </a:t>
            </a:r>
          </a:p>
        </p:txBody>
      </p:sp>
      <p:pic>
        <p:nvPicPr>
          <p:cNvPr id="19458" name="Picture 1" descr="C:\Users\Sowa\Desktop\Kusinska\_DSC0171 (Large).JPG"/>
          <p:cNvPicPr>
            <a:picLocks noChangeAspect="1" noChangeArrowheads="1"/>
          </p:cNvPicPr>
          <p:nvPr/>
        </p:nvPicPr>
        <p:blipFill>
          <a:blip r:embed="rId2"/>
          <a:srcRect/>
          <a:stretch>
            <a:fillRect/>
          </a:stretch>
        </p:blipFill>
        <p:spPr bwMode="auto">
          <a:xfrm>
            <a:off x="5148263" y="1412875"/>
            <a:ext cx="3489325"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C:\Users\Sowa\Desktop\Kusinska\_DSC1000 (Large).JPG"/>
          <p:cNvPicPr>
            <a:picLocks noChangeAspect="1" noChangeArrowheads="1"/>
          </p:cNvPicPr>
          <p:nvPr/>
        </p:nvPicPr>
        <p:blipFill>
          <a:blip r:embed="rId2"/>
          <a:srcRect/>
          <a:stretch>
            <a:fillRect/>
          </a:stretch>
        </p:blipFill>
        <p:spPr bwMode="auto">
          <a:xfrm>
            <a:off x="3924300" y="1773238"/>
            <a:ext cx="4937125" cy="3292475"/>
          </a:xfrm>
          <a:prstGeom prst="rect">
            <a:avLst/>
          </a:prstGeom>
          <a:noFill/>
          <a:ln w="9525">
            <a:noFill/>
            <a:miter lim="800000"/>
            <a:headEnd/>
            <a:tailEnd/>
          </a:ln>
        </p:spPr>
      </p:pic>
      <p:sp>
        <p:nvSpPr>
          <p:cNvPr id="20482" name="Prostokąt 2"/>
          <p:cNvSpPr>
            <a:spLocks noChangeArrowheads="1"/>
          </p:cNvSpPr>
          <p:nvPr/>
        </p:nvSpPr>
        <p:spPr bwMode="auto">
          <a:xfrm>
            <a:off x="250825" y="1052513"/>
            <a:ext cx="4572000" cy="2308225"/>
          </a:xfrm>
          <a:prstGeom prst="rect">
            <a:avLst/>
          </a:prstGeom>
          <a:noFill/>
          <a:ln w="9525">
            <a:noFill/>
            <a:miter lim="800000"/>
            <a:headEnd/>
            <a:tailEnd/>
          </a:ln>
        </p:spPr>
        <p:txBody>
          <a:bodyPr>
            <a:spAutoFit/>
          </a:bodyPr>
          <a:lstStyle/>
          <a:p>
            <a:r>
              <a:rPr lang="pl-PL" sz="2400">
                <a:latin typeface="Apolonia" pitchFamily="50" charset="-18"/>
                <a:ea typeface="Apolonia" pitchFamily="50" charset="-18"/>
                <a:cs typeface="Times New Roman" pitchFamily="18" charset="0"/>
              </a:rPr>
              <a:t>Przywieziona z Nowego Yorku </a:t>
            </a:r>
            <a:r>
              <a:rPr lang="pl-PL" sz="2400" b="1">
                <a:latin typeface="Apolonia" pitchFamily="50" charset="-18"/>
                <a:ea typeface="Apolonia" pitchFamily="50" charset="-18"/>
                <a:cs typeface="Times New Roman" pitchFamily="18" charset="0"/>
              </a:rPr>
              <a:t>kolekcja muszli z mórz tropikalnych </a:t>
            </a:r>
            <a:r>
              <a:rPr lang="pl-PL" sz="2400">
                <a:latin typeface="Apolonia" pitchFamily="50" charset="-18"/>
                <a:ea typeface="Apolonia" pitchFamily="50" charset="-18"/>
                <a:cs typeface="Times New Roman" pitchFamily="18" charset="0"/>
              </a:rPr>
              <a:t>stała się początkiem dużego zbioru, który jest systematycznie wzbogacany.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Sowa\Desktop\Kusinska\_DSC1002 (Large).JPG"/>
          <p:cNvPicPr>
            <a:picLocks noChangeAspect="1" noChangeArrowheads="1"/>
          </p:cNvPicPr>
          <p:nvPr/>
        </p:nvPicPr>
        <p:blipFill>
          <a:blip r:embed="rId2"/>
          <a:srcRect/>
          <a:stretch>
            <a:fillRect/>
          </a:stretch>
        </p:blipFill>
        <p:spPr bwMode="auto">
          <a:xfrm>
            <a:off x="3995738" y="160338"/>
            <a:ext cx="4792662" cy="3197225"/>
          </a:xfrm>
          <a:prstGeom prst="rect">
            <a:avLst/>
          </a:prstGeom>
          <a:noFill/>
          <a:ln w="9525">
            <a:noFill/>
            <a:miter lim="800000"/>
            <a:headEnd/>
            <a:tailEnd/>
          </a:ln>
        </p:spPr>
      </p:pic>
      <p:pic>
        <p:nvPicPr>
          <p:cNvPr id="21506" name="Picture 4" descr="C:\Users\Sowa\Desktop\Kusinska\_DSC0987 (Large).JPG"/>
          <p:cNvPicPr>
            <a:picLocks noChangeAspect="1" noChangeArrowheads="1"/>
          </p:cNvPicPr>
          <p:nvPr/>
        </p:nvPicPr>
        <p:blipFill>
          <a:blip r:embed="rId3"/>
          <a:srcRect/>
          <a:stretch>
            <a:fillRect/>
          </a:stretch>
        </p:blipFill>
        <p:spPr bwMode="auto">
          <a:xfrm>
            <a:off x="323850" y="3500438"/>
            <a:ext cx="4752975"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559</TotalTime>
  <Words>845</Words>
  <Application>Microsoft Office PowerPoint</Application>
  <PresentationFormat>On-screen Show (4:3)</PresentationFormat>
  <Paragraphs>143</Paragraphs>
  <Slides>25</Slides>
  <Notes>0</Notes>
  <HiddenSlides>0</HiddenSlides>
  <MMClips>0</MMClips>
  <ScaleCrop>false</ScaleCrop>
  <HeadingPairs>
    <vt:vector size="6" baseType="variant">
      <vt:variant>
        <vt:lpstr>Używane czcionki</vt:lpstr>
      </vt:variant>
      <vt:variant>
        <vt:i4>12</vt:i4>
      </vt:variant>
      <vt:variant>
        <vt:lpstr>Szablon projektu</vt:lpstr>
      </vt:variant>
      <vt:variant>
        <vt:i4>9</vt:i4>
      </vt:variant>
      <vt:variant>
        <vt:lpstr>Tytuły slajdów</vt:lpstr>
      </vt:variant>
      <vt:variant>
        <vt:i4>25</vt:i4>
      </vt:variant>
    </vt:vector>
  </HeadingPairs>
  <TitlesOfParts>
    <vt:vector size="46" baseType="lpstr">
      <vt:lpstr>Arial</vt:lpstr>
      <vt:lpstr>Franklin Gothic Medium</vt:lpstr>
      <vt:lpstr>Franklin Gothic Book</vt:lpstr>
      <vt:lpstr>Wingdings 2</vt:lpstr>
      <vt:lpstr>Calibri</vt:lpstr>
      <vt:lpstr>Apolonia</vt:lpstr>
      <vt:lpstr>Times New Roman</vt:lpstr>
      <vt:lpstr>Adobe Song Std L</vt:lpstr>
      <vt:lpstr>Adobe Garamond Pro</vt:lpstr>
      <vt:lpstr>Sanvito Pro Light</vt:lpstr>
      <vt:lpstr>Tekton Pro Ext</vt:lpstr>
      <vt:lpstr>Century</vt:lpstr>
      <vt:lpstr>Wędrówka</vt:lpstr>
      <vt:lpstr>Wędrówka</vt:lpstr>
      <vt:lpstr>Wędrówka</vt:lpstr>
      <vt:lpstr>Wędrówka</vt:lpstr>
      <vt:lpstr>Wędrówka</vt:lpstr>
      <vt:lpstr>Wędrówka</vt:lpstr>
      <vt:lpstr>Wędrówka</vt:lpstr>
      <vt:lpstr>Wędrówka</vt:lpstr>
      <vt:lpstr>Wędrówka</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Sowa</dc:creator>
  <cp:lastModifiedBy>Vice</cp:lastModifiedBy>
  <cp:revision>74</cp:revision>
  <dcterms:created xsi:type="dcterms:W3CDTF">2015-06-22T10:22:03Z</dcterms:created>
  <dcterms:modified xsi:type="dcterms:W3CDTF">2015-06-30T10:11:58Z</dcterms:modified>
</cp:coreProperties>
</file>